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0" r:id="rId1"/>
    <p:sldMasterId id="2147483681" r:id="rId2"/>
    <p:sldMasterId id="2147483702" r:id="rId3"/>
    <p:sldMasterId id="2147483659" r:id="rId4"/>
    <p:sldMasterId id="2147483692" r:id="rId5"/>
  </p:sldMasterIdLst>
  <p:notesMasterIdLst>
    <p:notesMasterId r:id="rId10"/>
  </p:notesMasterIdLst>
  <p:sldIdLst>
    <p:sldId id="362" r:id="rId6"/>
    <p:sldId id="350" r:id="rId7"/>
    <p:sldId id="364" r:id="rId8"/>
    <p:sldId id="358" r:id="rId9"/>
  </p:sldIdLst>
  <p:sldSz cx="9144000" cy="6858000" type="screen4x3"/>
  <p:notesSz cx="6805613" cy="99393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07" charset="0"/>
        <a:ea typeface="ＭＳ Ｐゴシック" pitchFamily="-107" charset="-128"/>
        <a:cs typeface="ＭＳ Ｐゴシック" pitchFamily="-107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49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4882"/>
    <a:srgbClr val="78121C"/>
    <a:srgbClr val="213F78"/>
    <a:srgbClr val="FFFB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2" autoAdjust="0"/>
    <p:restoredTop sz="94557" autoAdjust="0"/>
  </p:normalViewPr>
  <p:slideViewPr>
    <p:cSldViewPr showGuides="1">
      <p:cViewPr>
        <p:scale>
          <a:sx n="84" d="100"/>
          <a:sy n="84" d="100"/>
        </p:scale>
        <p:origin x="1176" y="60"/>
      </p:cViewPr>
      <p:guideLst>
        <p:guide orient="horz" pos="249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>
        <p:scale>
          <a:sx n="75" d="100"/>
          <a:sy n="75" d="100"/>
        </p:scale>
        <p:origin x="-5800" y="-1648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339077-26F9-4FAE-9641-DDF4941DC44A}" type="doc">
      <dgm:prSet loTypeId="urn:microsoft.com/office/officeart/2009/layout/CircleArrowProcess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3FDDFAEF-975B-4086-9158-68BF25B594FA}">
      <dgm:prSet phldrT="[Text]" phldr="1"/>
      <dgm:spPr/>
      <dgm:t>
        <a:bodyPr/>
        <a:lstStyle/>
        <a:p>
          <a:endParaRPr lang="en-AU"/>
        </a:p>
      </dgm:t>
    </dgm:pt>
    <dgm:pt modelId="{5E11EB3A-4650-4DB4-8901-73EC5A77D30E}" type="parTrans" cxnId="{3ADA0A15-1B5B-4CC6-8A1D-3E1361430ECE}">
      <dgm:prSet/>
      <dgm:spPr/>
      <dgm:t>
        <a:bodyPr/>
        <a:lstStyle/>
        <a:p>
          <a:endParaRPr lang="en-AU"/>
        </a:p>
      </dgm:t>
    </dgm:pt>
    <dgm:pt modelId="{9EC472CF-4CF7-4D2B-A963-82D2A16A63F5}" type="sibTrans" cxnId="{3ADA0A15-1B5B-4CC6-8A1D-3E1361430ECE}">
      <dgm:prSet/>
      <dgm:spPr/>
      <dgm:t>
        <a:bodyPr/>
        <a:lstStyle/>
        <a:p>
          <a:endParaRPr lang="en-AU"/>
        </a:p>
      </dgm:t>
    </dgm:pt>
    <dgm:pt modelId="{7DC3D789-9BE1-46C8-BC31-302C677BF268}">
      <dgm:prSet phldrT="[Text]" custT="1"/>
      <dgm:spPr/>
      <dgm:t>
        <a:bodyPr/>
        <a:lstStyle/>
        <a:p>
          <a:r>
            <a:rPr lang="en-AU" sz="1400" b="1" dirty="0" smtClean="0"/>
            <a:t>Sustainable Waste Actions in the Pacific (SWAP)</a:t>
          </a:r>
          <a:endParaRPr lang="en-AU" sz="1400" b="1" dirty="0"/>
        </a:p>
      </dgm:t>
    </dgm:pt>
    <dgm:pt modelId="{97C9907A-74AF-49F1-BDAB-1843BEA7F063}" type="parTrans" cxnId="{404B6089-75AC-4FD3-9A84-584F5DAD162B}">
      <dgm:prSet/>
      <dgm:spPr/>
      <dgm:t>
        <a:bodyPr/>
        <a:lstStyle/>
        <a:p>
          <a:endParaRPr lang="en-AU"/>
        </a:p>
      </dgm:t>
    </dgm:pt>
    <dgm:pt modelId="{EA2B3BC3-F212-4BB5-8239-550DAF461DEC}" type="sibTrans" cxnId="{404B6089-75AC-4FD3-9A84-584F5DAD162B}">
      <dgm:prSet/>
      <dgm:spPr/>
      <dgm:t>
        <a:bodyPr/>
        <a:lstStyle/>
        <a:p>
          <a:endParaRPr lang="en-AU"/>
        </a:p>
      </dgm:t>
    </dgm:pt>
    <dgm:pt modelId="{DCF99D78-10C8-45D2-B336-1E174E1161D7}">
      <dgm:prSet phldrT="[Text]" phldr="1"/>
      <dgm:spPr/>
      <dgm:t>
        <a:bodyPr/>
        <a:lstStyle/>
        <a:p>
          <a:endParaRPr lang="en-AU" dirty="0"/>
        </a:p>
      </dgm:t>
    </dgm:pt>
    <dgm:pt modelId="{93FDF0C8-9BDD-4092-8577-1E2739351D69}" type="sibTrans" cxnId="{5210DE2C-ED6A-4D3D-B6AC-7E989EAB371D}">
      <dgm:prSet/>
      <dgm:spPr/>
      <dgm:t>
        <a:bodyPr/>
        <a:lstStyle/>
        <a:p>
          <a:endParaRPr lang="en-AU"/>
        </a:p>
      </dgm:t>
    </dgm:pt>
    <dgm:pt modelId="{7FC94261-1F5F-4573-9FCF-E52D3867F6D4}" type="parTrans" cxnId="{5210DE2C-ED6A-4D3D-B6AC-7E989EAB371D}">
      <dgm:prSet/>
      <dgm:spPr/>
      <dgm:t>
        <a:bodyPr/>
        <a:lstStyle/>
        <a:p>
          <a:endParaRPr lang="en-AU"/>
        </a:p>
      </dgm:t>
    </dgm:pt>
    <dgm:pt modelId="{8803DA69-12FB-4CE8-93E1-4B485610AA3D}" type="pres">
      <dgm:prSet presAssocID="{A7339077-26F9-4FAE-9641-DDF4941DC44A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9EC11766-E299-4518-B123-38633B046BCD}" type="pres">
      <dgm:prSet presAssocID="{DCF99D78-10C8-45D2-B336-1E174E1161D7}" presName="Accent1" presStyleCnt="0"/>
      <dgm:spPr/>
    </dgm:pt>
    <dgm:pt modelId="{387DA367-934B-49BC-978B-6B77CE4BFE28}" type="pres">
      <dgm:prSet presAssocID="{DCF99D78-10C8-45D2-B336-1E174E1161D7}" presName="Accent" presStyleLbl="node1" presStyleIdx="0" presStyleCnt="3"/>
      <dgm:spPr/>
    </dgm:pt>
    <dgm:pt modelId="{9081F057-DD6D-4282-8045-F155969947B4}" type="pres">
      <dgm:prSet presAssocID="{DCF99D78-10C8-45D2-B336-1E174E1161D7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B39F347-E0DA-491A-A157-185F690E0838}" type="pres">
      <dgm:prSet presAssocID="{3FDDFAEF-975B-4086-9158-68BF25B594FA}" presName="Accent2" presStyleCnt="0"/>
      <dgm:spPr/>
    </dgm:pt>
    <dgm:pt modelId="{B75A01B7-BC92-447E-B43C-C0BD4EF71CA0}" type="pres">
      <dgm:prSet presAssocID="{3FDDFAEF-975B-4086-9158-68BF25B594FA}" presName="Accent" presStyleLbl="node1" presStyleIdx="1" presStyleCnt="3"/>
      <dgm:spPr/>
    </dgm:pt>
    <dgm:pt modelId="{40CA492D-018C-468F-A58A-D8161EBFF0E8}" type="pres">
      <dgm:prSet presAssocID="{3FDDFAEF-975B-4086-9158-68BF25B594FA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</dgm:pt>
    <dgm:pt modelId="{D2F8A99F-6106-4639-8A42-D1ED742B3835}" type="pres">
      <dgm:prSet presAssocID="{7DC3D789-9BE1-46C8-BC31-302C677BF268}" presName="Accent3" presStyleCnt="0"/>
      <dgm:spPr/>
    </dgm:pt>
    <dgm:pt modelId="{3251CA1A-BA20-44CE-86EC-7945F799348C}" type="pres">
      <dgm:prSet presAssocID="{7DC3D789-9BE1-46C8-BC31-302C677BF268}" presName="Accent" presStyleLbl="node1" presStyleIdx="2" presStyleCnt="3"/>
      <dgm:spPr/>
    </dgm:pt>
    <dgm:pt modelId="{CD298792-F8AC-4B9F-8341-148BFECB09CE}" type="pres">
      <dgm:prSet presAssocID="{7DC3D789-9BE1-46C8-BC31-302C677BF268}" presName="Parent3" presStyleLbl="revTx" presStyleIdx="2" presStyleCnt="3" custLinFactNeighborX="-1037" custLinFactNeighborY="10053">
        <dgm:presLayoutVars>
          <dgm:chMax val="1"/>
          <dgm:chPref val="1"/>
          <dgm:bulletEnabled val="1"/>
        </dgm:presLayoutVars>
      </dgm:prSet>
      <dgm:spPr/>
    </dgm:pt>
  </dgm:ptLst>
  <dgm:cxnLst>
    <dgm:cxn modelId="{404B6089-75AC-4FD3-9A84-584F5DAD162B}" srcId="{A7339077-26F9-4FAE-9641-DDF4941DC44A}" destId="{7DC3D789-9BE1-46C8-BC31-302C677BF268}" srcOrd="2" destOrd="0" parTransId="{97C9907A-74AF-49F1-BDAB-1843BEA7F063}" sibTransId="{EA2B3BC3-F212-4BB5-8239-550DAF461DEC}"/>
    <dgm:cxn modelId="{05C448EF-AFDB-4E9E-8F47-17B3B0CE735E}" type="presOf" srcId="{DCF99D78-10C8-45D2-B336-1E174E1161D7}" destId="{9081F057-DD6D-4282-8045-F155969947B4}" srcOrd="0" destOrd="0" presId="urn:microsoft.com/office/officeart/2009/layout/CircleArrowProcess"/>
    <dgm:cxn modelId="{CD487E27-8AB2-4DC8-B91A-98EF486EFD5E}" type="presOf" srcId="{3FDDFAEF-975B-4086-9158-68BF25B594FA}" destId="{40CA492D-018C-468F-A58A-D8161EBFF0E8}" srcOrd="0" destOrd="0" presId="urn:microsoft.com/office/officeart/2009/layout/CircleArrowProcess"/>
    <dgm:cxn modelId="{E126EDE8-465D-4BBD-AEDD-1BE277EFD3BE}" type="presOf" srcId="{7DC3D789-9BE1-46C8-BC31-302C677BF268}" destId="{CD298792-F8AC-4B9F-8341-148BFECB09CE}" srcOrd="0" destOrd="0" presId="urn:microsoft.com/office/officeart/2009/layout/CircleArrowProcess"/>
    <dgm:cxn modelId="{3ADA0A15-1B5B-4CC6-8A1D-3E1361430ECE}" srcId="{A7339077-26F9-4FAE-9641-DDF4941DC44A}" destId="{3FDDFAEF-975B-4086-9158-68BF25B594FA}" srcOrd="1" destOrd="0" parTransId="{5E11EB3A-4650-4DB4-8901-73EC5A77D30E}" sibTransId="{9EC472CF-4CF7-4D2B-A963-82D2A16A63F5}"/>
    <dgm:cxn modelId="{F94BFE4E-12A8-4A12-AFD3-CB7785C8F5EA}" type="presOf" srcId="{A7339077-26F9-4FAE-9641-DDF4941DC44A}" destId="{8803DA69-12FB-4CE8-93E1-4B485610AA3D}" srcOrd="0" destOrd="0" presId="urn:microsoft.com/office/officeart/2009/layout/CircleArrowProcess"/>
    <dgm:cxn modelId="{5210DE2C-ED6A-4D3D-B6AC-7E989EAB371D}" srcId="{A7339077-26F9-4FAE-9641-DDF4941DC44A}" destId="{DCF99D78-10C8-45D2-B336-1E174E1161D7}" srcOrd="0" destOrd="0" parTransId="{7FC94261-1F5F-4573-9FCF-E52D3867F6D4}" sibTransId="{93FDF0C8-9BDD-4092-8577-1E2739351D69}"/>
    <dgm:cxn modelId="{FDE0512B-6F71-420C-8E3D-09684B2D9088}" type="presParOf" srcId="{8803DA69-12FB-4CE8-93E1-4B485610AA3D}" destId="{9EC11766-E299-4518-B123-38633B046BCD}" srcOrd="0" destOrd="0" presId="urn:microsoft.com/office/officeart/2009/layout/CircleArrowProcess"/>
    <dgm:cxn modelId="{87A18D1B-443E-4FAD-A4E0-AB69C3F23FA4}" type="presParOf" srcId="{9EC11766-E299-4518-B123-38633B046BCD}" destId="{387DA367-934B-49BC-978B-6B77CE4BFE28}" srcOrd="0" destOrd="0" presId="urn:microsoft.com/office/officeart/2009/layout/CircleArrowProcess"/>
    <dgm:cxn modelId="{CE8C7186-91A7-4EBA-8705-2DF10A442892}" type="presParOf" srcId="{8803DA69-12FB-4CE8-93E1-4B485610AA3D}" destId="{9081F057-DD6D-4282-8045-F155969947B4}" srcOrd="1" destOrd="0" presId="urn:microsoft.com/office/officeart/2009/layout/CircleArrowProcess"/>
    <dgm:cxn modelId="{F572CD05-0F50-415D-AE82-DCCDA7253A15}" type="presParOf" srcId="{8803DA69-12FB-4CE8-93E1-4B485610AA3D}" destId="{6B39F347-E0DA-491A-A157-185F690E0838}" srcOrd="2" destOrd="0" presId="urn:microsoft.com/office/officeart/2009/layout/CircleArrowProcess"/>
    <dgm:cxn modelId="{014DA6CE-2134-406F-9C7A-B075E14983AD}" type="presParOf" srcId="{6B39F347-E0DA-491A-A157-185F690E0838}" destId="{B75A01B7-BC92-447E-B43C-C0BD4EF71CA0}" srcOrd="0" destOrd="0" presId="urn:microsoft.com/office/officeart/2009/layout/CircleArrowProcess"/>
    <dgm:cxn modelId="{643BB65E-7D82-4461-B237-6BF22F47528E}" type="presParOf" srcId="{8803DA69-12FB-4CE8-93E1-4B485610AA3D}" destId="{40CA492D-018C-468F-A58A-D8161EBFF0E8}" srcOrd="3" destOrd="0" presId="urn:microsoft.com/office/officeart/2009/layout/CircleArrowProcess"/>
    <dgm:cxn modelId="{35A7824D-346C-4C20-8CDE-9201E0741275}" type="presParOf" srcId="{8803DA69-12FB-4CE8-93E1-4B485610AA3D}" destId="{D2F8A99F-6106-4639-8A42-D1ED742B3835}" srcOrd="4" destOrd="0" presId="urn:microsoft.com/office/officeart/2009/layout/CircleArrowProcess"/>
    <dgm:cxn modelId="{0AF08751-D1A2-4729-B4C6-CEC346BB30C7}" type="presParOf" srcId="{D2F8A99F-6106-4639-8A42-D1ED742B3835}" destId="{3251CA1A-BA20-44CE-86EC-7945F799348C}" srcOrd="0" destOrd="0" presId="urn:microsoft.com/office/officeart/2009/layout/CircleArrowProcess"/>
    <dgm:cxn modelId="{4FF8889D-6D12-4041-AE09-CF2AF9C607C5}" type="presParOf" srcId="{8803DA69-12FB-4CE8-93E1-4B485610AA3D}" destId="{CD298792-F8AC-4B9F-8341-148BFECB09CE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12FA52-AAE1-40B5-971A-D7F4F9BE288B}" type="doc">
      <dgm:prSet loTypeId="urn:microsoft.com/office/officeart/2005/8/layout/equation2" loCatId="process" qsTypeId="urn:microsoft.com/office/officeart/2005/8/quickstyle/simple1" qsCatId="simple" csTypeId="urn:microsoft.com/office/officeart/2005/8/colors/colorful5" csCatId="colorful" phldr="1"/>
      <dgm:spPr/>
    </dgm:pt>
    <dgm:pt modelId="{7A532C5C-A18C-48C9-AECE-471F69A4B9B4}">
      <dgm:prSet phldrT="[Text]" custT="1"/>
      <dgm:spPr>
        <a:xfrm>
          <a:off x="1460539" y="2290"/>
          <a:ext cx="712589" cy="712589"/>
        </a:xfrm>
        <a:prstGeom prst="ellipse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</a:t>
          </a:r>
        </a:p>
      </dgm:t>
    </dgm:pt>
    <dgm:pt modelId="{7A26925B-6536-4FE3-A36F-FAB4B08D3E08}" type="parTrans" cxnId="{EDCEDD87-E7AB-414A-8D29-6AD966C86E2E}">
      <dgm:prSet/>
      <dgm:spPr/>
      <dgm:t>
        <a:bodyPr/>
        <a:lstStyle/>
        <a:p>
          <a:endParaRPr lang="en-AU"/>
        </a:p>
      </dgm:t>
    </dgm:pt>
    <dgm:pt modelId="{8DEDE99D-5AA5-489C-9D14-FC7461B45762}" type="sibTrans" cxnId="{EDCEDD87-E7AB-414A-8D29-6AD966C86E2E}">
      <dgm:prSet/>
      <dgm:spPr>
        <a:xfrm>
          <a:off x="1610183" y="772741"/>
          <a:ext cx="413301" cy="413301"/>
        </a:xfrm>
        <a:prstGeom prst="mathPlus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A382D850-7AF9-405E-BB60-EACE8A79F317}">
      <dgm:prSet phldrT="[Text]" custT="1"/>
      <dgm:spPr>
        <a:xfrm>
          <a:off x="1460539" y="1243905"/>
          <a:ext cx="712589" cy="712589"/>
        </a:xfrm>
        <a:prstGeom prst="ellipse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Pilot Projects</a:t>
          </a:r>
        </a:p>
      </dgm:t>
    </dgm:pt>
    <dgm:pt modelId="{EA460113-1E9D-40EF-9EE4-D5C49856D7FB}" type="parTrans" cxnId="{5C9F1A52-C3D5-4D5D-B370-FD3FA3E30FBE}">
      <dgm:prSet/>
      <dgm:spPr/>
      <dgm:t>
        <a:bodyPr/>
        <a:lstStyle/>
        <a:p>
          <a:endParaRPr lang="en-AU"/>
        </a:p>
      </dgm:t>
    </dgm:pt>
    <dgm:pt modelId="{42F79DE5-347A-4D6C-B181-9E55D65CF00D}" type="sibTrans" cxnId="{5C9F1A52-C3D5-4D5D-B370-FD3FA3E30FBE}">
      <dgm:prSet/>
      <dgm:spPr>
        <a:xfrm>
          <a:off x="1610183" y="2014356"/>
          <a:ext cx="413301" cy="413301"/>
        </a:xfrm>
        <a:prstGeom prst="mathPlus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4A82EDEB-BEF2-4147-8B02-660F45B655B9}">
      <dgm:prSet phldrT="[Text]"/>
      <dgm:spPr>
        <a:xfrm>
          <a:off x="2600682" y="887610"/>
          <a:ext cx="1425178" cy="1425178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SWAP</a:t>
          </a:r>
        </a:p>
      </dgm:t>
    </dgm:pt>
    <dgm:pt modelId="{DB1A4CD0-4FFC-46DF-A371-2CD36D7CDA07}" type="parTrans" cxnId="{B9BE24C1-1499-449A-AF58-52F4E715B9CC}">
      <dgm:prSet/>
      <dgm:spPr/>
      <dgm:t>
        <a:bodyPr/>
        <a:lstStyle/>
        <a:p>
          <a:endParaRPr lang="en-AU"/>
        </a:p>
      </dgm:t>
    </dgm:pt>
    <dgm:pt modelId="{F3789797-2294-4BAD-B210-F4A26676CBCD}" type="sibTrans" cxnId="{B9BE24C1-1499-449A-AF58-52F4E715B9CC}">
      <dgm:prSet/>
      <dgm:spPr/>
      <dgm:t>
        <a:bodyPr/>
        <a:lstStyle/>
        <a:p>
          <a:endParaRPr lang="en-AU"/>
        </a:p>
      </dgm:t>
    </dgm:pt>
    <dgm:pt modelId="{2836F736-2CF6-465F-AF72-38EA450F9699}">
      <dgm:prSet custT="1"/>
      <dgm:spPr>
        <a:xfrm>
          <a:off x="1460539" y="2485520"/>
          <a:ext cx="712589" cy="712589"/>
        </a:xfrm>
        <a:prstGeom prst="ellipse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sz="3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of Practice</a:t>
          </a:r>
        </a:p>
      </dgm:t>
    </dgm:pt>
    <dgm:pt modelId="{6C6B0B63-4C2F-48E7-B244-97746F60ED20}" type="parTrans" cxnId="{766AE389-2104-446E-915B-1164EF0E03D5}">
      <dgm:prSet/>
      <dgm:spPr/>
      <dgm:t>
        <a:bodyPr/>
        <a:lstStyle/>
        <a:p>
          <a:endParaRPr lang="en-AU"/>
        </a:p>
      </dgm:t>
    </dgm:pt>
    <dgm:pt modelId="{BC844EEE-EE04-417F-A095-B4A681C5F3CA}" type="sibTrans" cxnId="{766AE389-2104-446E-915B-1164EF0E03D5}">
      <dgm:prSet/>
      <dgm:spPr>
        <a:xfrm>
          <a:off x="2280017" y="1467658"/>
          <a:ext cx="226603" cy="265083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gm:spPr>
      <dgm:t>
        <a:bodyPr/>
        <a:lstStyle/>
        <a:p>
          <a:endParaRPr lang="en-AU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gm:t>
    </dgm:pt>
    <dgm:pt modelId="{FEAC0682-3B80-4608-B59F-E0F8F5A6FC16}" type="pres">
      <dgm:prSet presAssocID="{1A12FA52-AAE1-40B5-971A-D7F4F9BE288B}" presName="Name0" presStyleCnt="0">
        <dgm:presLayoutVars>
          <dgm:dir/>
          <dgm:resizeHandles val="exact"/>
        </dgm:presLayoutVars>
      </dgm:prSet>
      <dgm:spPr/>
    </dgm:pt>
    <dgm:pt modelId="{6CAD7A95-E931-43F2-A31D-628A53B218F9}" type="pres">
      <dgm:prSet presAssocID="{1A12FA52-AAE1-40B5-971A-D7F4F9BE288B}" presName="vNodes" presStyleCnt="0"/>
      <dgm:spPr/>
    </dgm:pt>
    <dgm:pt modelId="{E15ACD09-03F7-4FB9-8EF2-D2B3777AE48A}" type="pres">
      <dgm:prSet presAssocID="{7A532C5C-A18C-48C9-AECE-471F69A4B9B4}" presName="node" presStyleLbl="node1" presStyleIdx="0" presStyleCnt="4" custScaleX="463065" custScaleY="19702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D7060320-284E-4928-8C9A-60D6EBE4CE51}" type="pres">
      <dgm:prSet presAssocID="{8DEDE99D-5AA5-489C-9D14-FC7461B45762}" presName="spacerT" presStyleCnt="0"/>
      <dgm:spPr/>
    </dgm:pt>
    <dgm:pt modelId="{E87603C9-1B06-46BE-86DC-A56242A8C0AE}" type="pres">
      <dgm:prSet presAssocID="{8DEDE99D-5AA5-489C-9D14-FC7461B45762}" presName="sibTrans" presStyleLbl="sibTrans2D1" presStyleIdx="0" presStyleCnt="3"/>
      <dgm:spPr/>
      <dgm:t>
        <a:bodyPr/>
        <a:lstStyle/>
        <a:p>
          <a:endParaRPr lang="en-AU"/>
        </a:p>
      </dgm:t>
    </dgm:pt>
    <dgm:pt modelId="{E087D87F-743A-454A-80EE-4EBD2957BA4A}" type="pres">
      <dgm:prSet presAssocID="{8DEDE99D-5AA5-489C-9D14-FC7461B45762}" presName="spacerB" presStyleCnt="0"/>
      <dgm:spPr/>
    </dgm:pt>
    <dgm:pt modelId="{D34EBFAC-7F05-4999-9B85-6BBE199BD274}" type="pres">
      <dgm:prSet presAssocID="{A382D850-7AF9-405E-BB60-EACE8A79F317}" presName="node" presStyleLbl="node1" presStyleIdx="1" presStyleCnt="4" custScaleX="451202" custScaleY="185848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1F5C66EE-85F9-4398-B964-CF86AAD24D4F}" type="pres">
      <dgm:prSet presAssocID="{42F79DE5-347A-4D6C-B181-9E55D65CF00D}" presName="spacerT" presStyleCnt="0"/>
      <dgm:spPr/>
    </dgm:pt>
    <dgm:pt modelId="{4A63AA81-4CDB-413C-86E8-3B765C96ADB1}" type="pres">
      <dgm:prSet presAssocID="{42F79DE5-347A-4D6C-B181-9E55D65CF00D}" presName="sibTrans" presStyleLbl="sibTrans2D1" presStyleIdx="1" presStyleCnt="3"/>
      <dgm:spPr/>
      <dgm:t>
        <a:bodyPr/>
        <a:lstStyle/>
        <a:p>
          <a:endParaRPr lang="en-AU"/>
        </a:p>
      </dgm:t>
    </dgm:pt>
    <dgm:pt modelId="{4D7BA463-68D6-477A-84B1-D435BBCF8369}" type="pres">
      <dgm:prSet presAssocID="{42F79DE5-347A-4D6C-B181-9E55D65CF00D}" presName="spacerB" presStyleCnt="0"/>
      <dgm:spPr/>
    </dgm:pt>
    <dgm:pt modelId="{AE159E65-51BD-481A-BC5A-B1F055B24992}" type="pres">
      <dgm:prSet presAssocID="{2836F736-2CF6-465F-AF72-38EA450F9699}" presName="node" presStyleLbl="node1" presStyleIdx="2" presStyleCnt="4" custScaleX="470727" custScaleY="198807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AU"/>
        </a:p>
      </dgm:t>
    </dgm:pt>
    <dgm:pt modelId="{E0249A3D-6A99-4BF4-B380-97EC1857B2FD}" type="pres">
      <dgm:prSet presAssocID="{1A12FA52-AAE1-40B5-971A-D7F4F9BE288B}" presName="sibTransLast" presStyleLbl="sibTrans2D1" presStyleIdx="2" presStyleCnt="3"/>
      <dgm:spPr/>
      <dgm:t>
        <a:bodyPr/>
        <a:lstStyle/>
        <a:p>
          <a:endParaRPr lang="en-AU"/>
        </a:p>
      </dgm:t>
    </dgm:pt>
    <dgm:pt modelId="{28EB6E4A-D880-4F1A-A490-DFA51B18C6C9}" type="pres">
      <dgm:prSet presAssocID="{1A12FA52-AAE1-40B5-971A-D7F4F9BE288B}" presName="connectorText" presStyleLbl="sibTrans2D1" presStyleIdx="2" presStyleCnt="3"/>
      <dgm:spPr/>
      <dgm:t>
        <a:bodyPr/>
        <a:lstStyle/>
        <a:p>
          <a:endParaRPr lang="en-AU"/>
        </a:p>
      </dgm:t>
    </dgm:pt>
    <dgm:pt modelId="{F0357A96-9A29-4DC8-8D9C-FC4DCC16155E}" type="pres">
      <dgm:prSet presAssocID="{1A12FA52-AAE1-40B5-971A-D7F4F9BE288B}" presName="lastNode" presStyleLbl="node1" presStyleIdx="3" presStyleCnt="4" custScaleX="235113" custScaleY="194219" custLinFactX="48256" custLinFactNeighborX="100000" custLinFactNeighborY="6585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DCA2F185-71CF-4A01-B7B8-DF54AC40C9E1}" type="presOf" srcId="{7A532C5C-A18C-48C9-AECE-471F69A4B9B4}" destId="{E15ACD09-03F7-4FB9-8EF2-D2B3777AE48A}" srcOrd="0" destOrd="0" presId="urn:microsoft.com/office/officeart/2005/8/layout/equation2"/>
    <dgm:cxn modelId="{613EE95D-2579-4130-A1A1-CBBB46B11F11}" type="presOf" srcId="{2836F736-2CF6-465F-AF72-38EA450F9699}" destId="{AE159E65-51BD-481A-BC5A-B1F055B24992}" srcOrd="0" destOrd="0" presId="urn:microsoft.com/office/officeart/2005/8/layout/equation2"/>
    <dgm:cxn modelId="{B9BE24C1-1499-449A-AF58-52F4E715B9CC}" srcId="{1A12FA52-AAE1-40B5-971A-D7F4F9BE288B}" destId="{4A82EDEB-BEF2-4147-8B02-660F45B655B9}" srcOrd="3" destOrd="0" parTransId="{DB1A4CD0-4FFC-46DF-A371-2CD36D7CDA07}" sibTransId="{F3789797-2294-4BAD-B210-F4A26676CBCD}"/>
    <dgm:cxn modelId="{975411B9-607E-44E0-96CA-CC197F9B07EB}" type="presOf" srcId="{BC844EEE-EE04-417F-A095-B4A681C5F3CA}" destId="{E0249A3D-6A99-4BF4-B380-97EC1857B2FD}" srcOrd="0" destOrd="0" presId="urn:microsoft.com/office/officeart/2005/8/layout/equation2"/>
    <dgm:cxn modelId="{58F2EF35-F5EA-4EA3-826C-8361D3AAF884}" type="presOf" srcId="{8DEDE99D-5AA5-489C-9D14-FC7461B45762}" destId="{E87603C9-1B06-46BE-86DC-A56242A8C0AE}" srcOrd="0" destOrd="0" presId="urn:microsoft.com/office/officeart/2005/8/layout/equation2"/>
    <dgm:cxn modelId="{5C9F1A52-C3D5-4D5D-B370-FD3FA3E30FBE}" srcId="{1A12FA52-AAE1-40B5-971A-D7F4F9BE288B}" destId="{A382D850-7AF9-405E-BB60-EACE8A79F317}" srcOrd="1" destOrd="0" parTransId="{EA460113-1E9D-40EF-9EE4-D5C49856D7FB}" sibTransId="{42F79DE5-347A-4D6C-B181-9E55D65CF00D}"/>
    <dgm:cxn modelId="{2EC7E7B5-D967-468D-A99C-E9C761065892}" type="presOf" srcId="{A382D850-7AF9-405E-BB60-EACE8A79F317}" destId="{D34EBFAC-7F05-4999-9B85-6BBE199BD274}" srcOrd="0" destOrd="0" presId="urn:microsoft.com/office/officeart/2005/8/layout/equation2"/>
    <dgm:cxn modelId="{766AE389-2104-446E-915B-1164EF0E03D5}" srcId="{1A12FA52-AAE1-40B5-971A-D7F4F9BE288B}" destId="{2836F736-2CF6-465F-AF72-38EA450F9699}" srcOrd="2" destOrd="0" parTransId="{6C6B0B63-4C2F-48E7-B244-97746F60ED20}" sibTransId="{BC844EEE-EE04-417F-A095-B4A681C5F3CA}"/>
    <dgm:cxn modelId="{C2077617-55F0-4F08-822D-1B23746BE7ED}" type="presOf" srcId="{42F79DE5-347A-4D6C-B181-9E55D65CF00D}" destId="{4A63AA81-4CDB-413C-86E8-3B765C96ADB1}" srcOrd="0" destOrd="0" presId="urn:microsoft.com/office/officeart/2005/8/layout/equation2"/>
    <dgm:cxn modelId="{1E4E7FD7-F4BA-4B06-80B5-1D5C62F5E2D8}" type="presOf" srcId="{BC844EEE-EE04-417F-A095-B4A681C5F3CA}" destId="{28EB6E4A-D880-4F1A-A490-DFA51B18C6C9}" srcOrd="1" destOrd="0" presId="urn:microsoft.com/office/officeart/2005/8/layout/equation2"/>
    <dgm:cxn modelId="{4ED35C29-2BBA-420D-8728-B951B915E2D5}" type="presOf" srcId="{4A82EDEB-BEF2-4147-8B02-660F45B655B9}" destId="{F0357A96-9A29-4DC8-8D9C-FC4DCC16155E}" srcOrd="0" destOrd="0" presId="urn:microsoft.com/office/officeart/2005/8/layout/equation2"/>
    <dgm:cxn modelId="{8285A089-709B-4586-8677-2F729D4DC3EC}" type="presOf" srcId="{1A12FA52-AAE1-40B5-971A-D7F4F9BE288B}" destId="{FEAC0682-3B80-4608-B59F-E0F8F5A6FC16}" srcOrd="0" destOrd="0" presId="urn:microsoft.com/office/officeart/2005/8/layout/equation2"/>
    <dgm:cxn modelId="{EDCEDD87-E7AB-414A-8D29-6AD966C86E2E}" srcId="{1A12FA52-AAE1-40B5-971A-D7F4F9BE288B}" destId="{7A532C5C-A18C-48C9-AECE-471F69A4B9B4}" srcOrd="0" destOrd="0" parTransId="{7A26925B-6536-4FE3-A36F-FAB4B08D3E08}" sibTransId="{8DEDE99D-5AA5-489C-9D14-FC7461B45762}"/>
    <dgm:cxn modelId="{497825BD-B30A-464C-B483-605604BE39BD}" type="presParOf" srcId="{FEAC0682-3B80-4608-B59F-E0F8F5A6FC16}" destId="{6CAD7A95-E931-43F2-A31D-628A53B218F9}" srcOrd="0" destOrd="0" presId="urn:microsoft.com/office/officeart/2005/8/layout/equation2"/>
    <dgm:cxn modelId="{1B212BEA-0AC0-430B-9443-219D0F18C2ED}" type="presParOf" srcId="{6CAD7A95-E931-43F2-A31D-628A53B218F9}" destId="{E15ACD09-03F7-4FB9-8EF2-D2B3777AE48A}" srcOrd="0" destOrd="0" presId="urn:microsoft.com/office/officeart/2005/8/layout/equation2"/>
    <dgm:cxn modelId="{F2DF26F5-50D5-4226-B75F-41C577D56ED1}" type="presParOf" srcId="{6CAD7A95-E931-43F2-A31D-628A53B218F9}" destId="{D7060320-284E-4928-8C9A-60D6EBE4CE51}" srcOrd="1" destOrd="0" presId="urn:microsoft.com/office/officeart/2005/8/layout/equation2"/>
    <dgm:cxn modelId="{29A6DB12-CCAE-451A-9F9E-939046A4610A}" type="presParOf" srcId="{6CAD7A95-E931-43F2-A31D-628A53B218F9}" destId="{E87603C9-1B06-46BE-86DC-A56242A8C0AE}" srcOrd="2" destOrd="0" presId="urn:microsoft.com/office/officeart/2005/8/layout/equation2"/>
    <dgm:cxn modelId="{B07D55C3-6AEE-4552-9E80-9E05B6DCBF7D}" type="presParOf" srcId="{6CAD7A95-E931-43F2-A31D-628A53B218F9}" destId="{E087D87F-743A-454A-80EE-4EBD2957BA4A}" srcOrd="3" destOrd="0" presId="urn:microsoft.com/office/officeart/2005/8/layout/equation2"/>
    <dgm:cxn modelId="{1D6ACFFF-5EAD-4B56-9755-11B84BA1EB3E}" type="presParOf" srcId="{6CAD7A95-E931-43F2-A31D-628A53B218F9}" destId="{D34EBFAC-7F05-4999-9B85-6BBE199BD274}" srcOrd="4" destOrd="0" presId="urn:microsoft.com/office/officeart/2005/8/layout/equation2"/>
    <dgm:cxn modelId="{660F20BF-E2E3-444A-B297-6D4A1B9385C6}" type="presParOf" srcId="{6CAD7A95-E931-43F2-A31D-628A53B218F9}" destId="{1F5C66EE-85F9-4398-B964-CF86AAD24D4F}" srcOrd="5" destOrd="0" presId="urn:microsoft.com/office/officeart/2005/8/layout/equation2"/>
    <dgm:cxn modelId="{281AABBE-44F8-4A18-8B0D-83709068EF61}" type="presParOf" srcId="{6CAD7A95-E931-43F2-A31D-628A53B218F9}" destId="{4A63AA81-4CDB-413C-86E8-3B765C96ADB1}" srcOrd="6" destOrd="0" presId="urn:microsoft.com/office/officeart/2005/8/layout/equation2"/>
    <dgm:cxn modelId="{D846CBA5-2A19-4165-A968-59745C793EC5}" type="presParOf" srcId="{6CAD7A95-E931-43F2-A31D-628A53B218F9}" destId="{4D7BA463-68D6-477A-84B1-D435BBCF8369}" srcOrd="7" destOrd="0" presId="urn:microsoft.com/office/officeart/2005/8/layout/equation2"/>
    <dgm:cxn modelId="{6223CDC2-6351-4B68-9AA9-CA4279C21133}" type="presParOf" srcId="{6CAD7A95-E931-43F2-A31D-628A53B218F9}" destId="{AE159E65-51BD-481A-BC5A-B1F055B24992}" srcOrd="8" destOrd="0" presId="urn:microsoft.com/office/officeart/2005/8/layout/equation2"/>
    <dgm:cxn modelId="{A96D33D0-9053-4F0F-A0F6-6DFD1486902E}" type="presParOf" srcId="{FEAC0682-3B80-4608-B59F-E0F8F5A6FC16}" destId="{E0249A3D-6A99-4BF4-B380-97EC1857B2FD}" srcOrd="1" destOrd="0" presId="urn:microsoft.com/office/officeart/2005/8/layout/equation2"/>
    <dgm:cxn modelId="{1A58B2D9-F0CD-4948-AA09-47373059CC52}" type="presParOf" srcId="{E0249A3D-6A99-4BF4-B380-97EC1857B2FD}" destId="{28EB6E4A-D880-4F1A-A490-DFA51B18C6C9}" srcOrd="0" destOrd="0" presId="urn:microsoft.com/office/officeart/2005/8/layout/equation2"/>
    <dgm:cxn modelId="{52560828-FC57-4719-90E0-B45C633F390C}" type="presParOf" srcId="{FEAC0682-3B80-4608-B59F-E0F8F5A6FC16}" destId="{F0357A96-9A29-4DC8-8D9C-FC4DCC16155E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B09859-CF54-4067-8702-19D52F6536ED}" type="doc">
      <dgm:prSet loTypeId="urn:microsoft.com/office/officeart/2005/8/layout/matrix1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AU"/>
        </a:p>
      </dgm:t>
    </dgm:pt>
    <dgm:pt modelId="{79884546-C6F5-4B7F-95C6-62367747B8C9}">
      <dgm:prSet phldrT="[Text]"/>
      <dgm:spPr>
        <a:xfrm>
          <a:off x="2743200" y="0"/>
          <a:ext cx="2743200" cy="1600200"/>
        </a:xfr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Used Oil Management</a:t>
          </a:r>
        </a:p>
      </dgm:t>
    </dgm:pt>
    <dgm:pt modelId="{1F54570D-E497-4532-950F-C3AAFD2CC783}" type="parTrans" cxnId="{4F099247-271F-4A19-B251-BB75A3D981A1}">
      <dgm:prSet/>
      <dgm:spPr/>
      <dgm:t>
        <a:bodyPr/>
        <a:lstStyle/>
        <a:p>
          <a:endParaRPr lang="en-AU"/>
        </a:p>
      </dgm:t>
    </dgm:pt>
    <dgm:pt modelId="{E79B1476-78F0-4279-A143-4C44B6460458}" type="sibTrans" cxnId="{4F099247-271F-4A19-B251-BB75A3D981A1}">
      <dgm:prSet/>
      <dgm:spPr/>
      <dgm:t>
        <a:bodyPr/>
        <a:lstStyle/>
        <a:p>
          <a:endParaRPr lang="en-AU"/>
        </a:p>
      </dgm:t>
    </dgm:pt>
    <dgm:pt modelId="{7F1366D7-D29A-4D26-A438-894C425DBC79}">
      <dgm:prSet phldrT="[Text]"/>
      <dgm:spPr>
        <a:xfrm rot="10800000">
          <a:off x="0" y="1600200"/>
          <a:ext cx="2743200" cy="1600200"/>
        </a:xfr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Disaster Waste</a:t>
          </a:r>
        </a:p>
      </dgm:t>
    </dgm:pt>
    <dgm:pt modelId="{DC872B05-1381-424F-8F34-9154868E0404}" type="parTrans" cxnId="{1EB9F8F1-D396-450F-98FB-8B4E2DC205A5}">
      <dgm:prSet/>
      <dgm:spPr/>
      <dgm:t>
        <a:bodyPr/>
        <a:lstStyle/>
        <a:p>
          <a:endParaRPr lang="en-AU"/>
        </a:p>
      </dgm:t>
    </dgm:pt>
    <dgm:pt modelId="{457C8C36-6F9F-4080-9CED-F6E88298E3E8}" type="sibTrans" cxnId="{1EB9F8F1-D396-450F-98FB-8B4E2DC205A5}">
      <dgm:prSet/>
      <dgm:spPr/>
      <dgm:t>
        <a:bodyPr/>
        <a:lstStyle/>
        <a:p>
          <a:endParaRPr lang="en-AU"/>
        </a:p>
      </dgm:t>
    </dgm:pt>
    <dgm:pt modelId="{3DB003D2-7ABC-4331-AF73-1FDC297436A0}">
      <dgm:prSet phldrT="[Text]"/>
      <dgm:spPr>
        <a:xfrm rot="5400000">
          <a:off x="3314700" y="1028700"/>
          <a:ext cx="1600200" cy="274320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Marine Debris</a:t>
          </a:r>
        </a:p>
      </dgm:t>
    </dgm:pt>
    <dgm:pt modelId="{07C3FB51-A33D-4665-BA0E-23CFC54E448E}" type="parTrans" cxnId="{FF27B93E-5626-4829-B229-12F2BD0E4C3E}">
      <dgm:prSet/>
      <dgm:spPr/>
      <dgm:t>
        <a:bodyPr/>
        <a:lstStyle/>
        <a:p>
          <a:endParaRPr lang="en-AU"/>
        </a:p>
      </dgm:t>
    </dgm:pt>
    <dgm:pt modelId="{834D8330-3D93-49C6-8AAC-81C770B2A0A4}" type="sibTrans" cxnId="{FF27B93E-5626-4829-B229-12F2BD0E4C3E}">
      <dgm:prSet/>
      <dgm:spPr/>
      <dgm:t>
        <a:bodyPr/>
        <a:lstStyle/>
        <a:p>
          <a:endParaRPr lang="en-AU"/>
        </a:p>
      </dgm:t>
    </dgm:pt>
    <dgm:pt modelId="{8341C9A6-A8D3-4647-95DD-6BFCA0C394D8}">
      <dgm:prSet phldrT="[Text]"/>
      <dgm:spPr>
        <a:xfrm rot="16200000">
          <a:off x="571500" y="-571500"/>
          <a:ext cx="1600200" cy="274320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Sustainable Financing</a:t>
          </a:r>
        </a:p>
      </dgm:t>
    </dgm:pt>
    <dgm:pt modelId="{674393D1-85CB-471A-B5D8-982E9EA86C9D}" type="sibTrans" cxnId="{BD178524-6D42-4201-A988-0B41171953A9}">
      <dgm:prSet/>
      <dgm:spPr/>
      <dgm:t>
        <a:bodyPr/>
        <a:lstStyle/>
        <a:p>
          <a:endParaRPr lang="en-AU"/>
        </a:p>
      </dgm:t>
    </dgm:pt>
    <dgm:pt modelId="{066D6AC0-6D74-44F2-BEE1-D62FB08317D5}" type="parTrans" cxnId="{BD178524-6D42-4201-A988-0B41171953A9}">
      <dgm:prSet/>
      <dgm:spPr/>
      <dgm:t>
        <a:bodyPr/>
        <a:lstStyle/>
        <a:p>
          <a:endParaRPr lang="en-AU"/>
        </a:p>
      </dgm:t>
    </dgm:pt>
    <dgm:pt modelId="{8F6FDA77-7A01-4584-85F9-7392A9E4485B}">
      <dgm:prSet phldrT="[Text]"/>
      <dgm:spPr>
        <a:xfrm>
          <a:off x="1920240" y="1200150"/>
          <a:ext cx="1645920" cy="800100"/>
        </a:xfr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SWAP</a:t>
          </a:r>
        </a:p>
      </dgm:t>
    </dgm:pt>
    <dgm:pt modelId="{87B9059A-7E60-4550-A3A7-58174A2C0A73}" type="sibTrans" cxnId="{4E05812B-82E4-4321-BCE5-54498A80B376}">
      <dgm:prSet/>
      <dgm:spPr/>
      <dgm:t>
        <a:bodyPr/>
        <a:lstStyle/>
        <a:p>
          <a:endParaRPr lang="en-AU"/>
        </a:p>
      </dgm:t>
    </dgm:pt>
    <dgm:pt modelId="{DF812B3E-796D-459E-ABD5-74CCF579C18D}" type="parTrans" cxnId="{4E05812B-82E4-4321-BCE5-54498A80B376}">
      <dgm:prSet/>
      <dgm:spPr/>
      <dgm:t>
        <a:bodyPr/>
        <a:lstStyle/>
        <a:p>
          <a:endParaRPr lang="en-AU"/>
        </a:p>
      </dgm:t>
    </dgm:pt>
    <dgm:pt modelId="{01878F73-41A1-4E4C-B117-B4C4DB54A211}" type="pres">
      <dgm:prSet presAssocID="{4AB09859-CF54-4067-8702-19D52F6536ED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B0497F8F-50E6-4E87-9B1A-7BF56BF614FD}" type="pres">
      <dgm:prSet presAssocID="{4AB09859-CF54-4067-8702-19D52F6536ED}" presName="matrix" presStyleCnt="0"/>
      <dgm:spPr/>
    </dgm:pt>
    <dgm:pt modelId="{197968AD-A98E-4AAE-9FB1-BBDC83E28C0C}" type="pres">
      <dgm:prSet presAssocID="{4AB09859-CF54-4067-8702-19D52F6536ED}" presName="tile1" presStyleLbl="node1" presStyleIdx="0" presStyleCnt="4"/>
      <dgm:spPr>
        <a:prstGeom prst="round1Rect">
          <a:avLst/>
        </a:prstGeom>
      </dgm:spPr>
      <dgm:t>
        <a:bodyPr/>
        <a:lstStyle/>
        <a:p>
          <a:endParaRPr lang="en-AU"/>
        </a:p>
      </dgm:t>
    </dgm:pt>
    <dgm:pt modelId="{4C11AE43-8554-4ACB-90CE-482ADFBDFA70}" type="pres">
      <dgm:prSet presAssocID="{4AB09859-CF54-4067-8702-19D52F6536ED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8768A84-DE94-4BFC-8906-D2B95F21272A}" type="pres">
      <dgm:prSet presAssocID="{4AB09859-CF54-4067-8702-19D52F6536ED}" presName="tile2" presStyleLbl="node1" presStyleIdx="1" presStyleCnt="4"/>
      <dgm:spPr>
        <a:prstGeom prst="round1Rect">
          <a:avLst/>
        </a:prstGeom>
      </dgm:spPr>
      <dgm:t>
        <a:bodyPr/>
        <a:lstStyle/>
        <a:p>
          <a:endParaRPr lang="en-AU"/>
        </a:p>
      </dgm:t>
    </dgm:pt>
    <dgm:pt modelId="{2AF1D0E9-2068-4334-8958-EC25B847AB38}" type="pres">
      <dgm:prSet presAssocID="{4AB09859-CF54-4067-8702-19D52F6536ED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C41291E-75D6-4BE2-9B72-CDE5BBBE990C}" type="pres">
      <dgm:prSet presAssocID="{4AB09859-CF54-4067-8702-19D52F6536ED}" presName="tile3" presStyleLbl="node1" presStyleIdx="2" presStyleCnt="4"/>
      <dgm:spPr>
        <a:prstGeom prst="round1Rect">
          <a:avLst/>
        </a:prstGeom>
      </dgm:spPr>
      <dgm:t>
        <a:bodyPr/>
        <a:lstStyle/>
        <a:p>
          <a:endParaRPr lang="en-AU"/>
        </a:p>
      </dgm:t>
    </dgm:pt>
    <dgm:pt modelId="{83BDF96F-6EFC-4620-A229-A63F2589677C}" type="pres">
      <dgm:prSet presAssocID="{4AB09859-CF54-4067-8702-19D52F6536ED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004EE73-349A-42AB-B222-BCDA8A671CDD}" type="pres">
      <dgm:prSet presAssocID="{4AB09859-CF54-4067-8702-19D52F6536ED}" presName="tile4" presStyleLbl="node1" presStyleIdx="3" presStyleCnt="4"/>
      <dgm:spPr>
        <a:prstGeom prst="round1Rect">
          <a:avLst/>
        </a:prstGeom>
      </dgm:spPr>
      <dgm:t>
        <a:bodyPr/>
        <a:lstStyle/>
        <a:p>
          <a:endParaRPr lang="en-AU"/>
        </a:p>
      </dgm:t>
    </dgm:pt>
    <dgm:pt modelId="{DB5FD16E-5D2B-42A9-9231-E1223BA9216E}" type="pres">
      <dgm:prSet presAssocID="{4AB09859-CF54-4067-8702-19D52F6536ED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3895FA5-0AB8-440D-919B-954F7BED05E9}" type="pres">
      <dgm:prSet presAssocID="{4AB09859-CF54-4067-8702-19D52F6536ED}" presName="centerTile" presStyleLbl="fgShp" presStyleIdx="0" presStyleCnt="1">
        <dgm:presLayoutVars>
          <dgm:chMax val="0"/>
          <dgm:chPref val="0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</dgm:ptLst>
  <dgm:cxnLst>
    <dgm:cxn modelId="{4F099247-271F-4A19-B251-BB75A3D981A1}" srcId="{8F6FDA77-7A01-4584-85F9-7392A9E4485B}" destId="{79884546-C6F5-4B7F-95C6-62367747B8C9}" srcOrd="1" destOrd="0" parTransId="{1F54570D-E497-4532-950F-C3AAFD2CC783}" sibTransId="{E79B1476-78F0-4279-A143-4C44B6460458}"/>
    <dgm:cxn modelId="{3BA6DD79-FA9C-4CAB-8139-1764B4FEC79E}" type="presOf" srcId="{3DB003D2-7ABC-4331-AF73-1FDC297436A0}" destId="{DB5FD16E-5D2B-42A9-9231-E1223BA9216E}" srcOrd="1" destOrd="0" presId="urn:microsoft.com/office/officeart/2005/8/layout/matrix1"/>
    <dgm:cxn modelId="{FF27B93E-5626-4829-B229-12F2BD0E4C3E}" srcId="{8F6FDA77-7A01-4584-85F9-7392A9E4485B}" destId="{3DB003D2-7ABC-4331-AF73-1FDC297436A0}" srcOrd="3" destOrd="0" parTransId="{07C3FB51-A33D-4665-BA0E-23CFC54E448E}" sibTransId="{834D8330-3D93-49C6-8AAC-81C770B2A0A4}"/>
    <dgm:cxn modelId="{9DE9C87E-B37A-4D65-81B9-542F2C162650}" type="presOf" srcId="{79884546-C6F5-4B7F-95C6-62367747B8C9}" destId="{2AF1D0E9-2068-4334-8958-EC25B847AB38}" srcOrd="1" destOrd="0" presId="urn:microsoft.com/office/officeart/2005/8/layout/matrix1"/>
    <dgm:cxn modelId="{45F57DD9-C226-46FE-88AA-79C454F64842}" type="presOf" srcId="{8341C9A6-A8D3-4647-95DD-6BFCA0C394D8}" destId="{197968AD-A98E-4AAE-9FB1-BBDC83E28C0C}" srcOrd="0" destOrd="0" presId="urn:microsoft.com/office/officeart/2005/8/layout/matrix1"/>
    <dgm:cxn modelId="{4F69D55A-172E-4AAE-BE68-CD298BD1E067}" type="presOf" srcId="{8F6FDA77-7A01-4584-85F9-7392A9E4485B}" destId="{13895FA5-0AB8-440D-919B-954F7BED05E9}" srcOrd="0" destOrd="0" presId="urn:microsoft.com/office/officeart/2005/8/layout/matrix1"/>
    <dgm:cxn modelId="{716D6A30-E4CE-4C15-8E4C-CAB681EF33C8}" type="presOf" srcId="{7F1366D7-D29A-4D26-A438-894C425DBC79}" destId="{DC41291E-75D6-4BE2-9B72-CDE5BBBE990C}" srcOrd="0" destOrd="0" presId="urn:microsoft.com/office/officeart/2005/8/layout/matrix1"/>
    <dgm:cxn modelId="{F5E7D998-A0C1-46FF-A38E-35A976CE0750}" type="presOf" srcId="{79884546-C6F5-4B7F-95C6-62367747B8C9}" destId="{B8768A84-DE94-4BFC-8906-D2B95F21272A}" srcOrd="0" destOrd="0" presId="urn:microsoft.com/office/officeart/2005/8/layout/matrix1"/>
    <dgm:cxn modelId="{8DA85AB3-339C-4501-BEE7-9D57239C7DF8}" type="presOf" srcId="{3DB003D2-7ABC-4331-AF73-1FDC297436A0}" destId="{2004EE73-349A-42AB-B222-BCDA8A671CDD}" srcOrd="0" destOrd="0" presId="urn:microsoft.com/office/officeart/2005/8/layout/matrix1"/>
    <dgm:cxn modelId="{B28270A0-93B2-4BC1-A01F-A0B146B83F70}" type="presOf" srcId="{8341C9A6-A8D3-4647-95DD-6BFCA0C394D8}" destId="{4C11AE43-8554-4ACB-90CE-482ADFBDFA70}" srcOrd="1" destOrd="0" presId="urn:microsoft.com/office/officeart/2005/8/layout/matrix1"/>
    <dgm:cxn modelId="{4A344EB1-1033-4C68-8F67-805E7C8DCD16}" type="presOf" srcId="{4AB09859-CF54-4067-8702-19D52F6536ED}" destId="{01878F73-41A1-4E4C-B117-B4C4DB54A211}" srcOrd="0" destOrd="0" presId="urn:microsoft.com/office/officeart/2005/8/layout/matrix1"/>
    <dgm:cxn modelId="{BD178524-6D42-4201-A988-0B41171953A9}" srcId="{8F6FDA77-7A01-4584-85F9-7392A9E4485B}" destId="{8341C9A6-A8D3-4647-95DD-6BFCA0C394D8}" srcOrd="0" destOrd="0" parTransId="{066D6AC0-6D74-44F2-BEE1-D62FB08317D5}" sibTransId="{674393D1-85CB-471A-B5D8-982E9EA86C9D}"/>
    <dgm:cxn modelId="{46EEEFF4-92FA-4CAC-B1CB-256ABFE9C50A}" type="presOf" srcId="{7F1366D7-D29A-4D26-A438-894C425DBC79}" destId="{83BDF96F-6EFC-4620-A229-A63F2589677C}" srcOrd="1" destOrd="0" presId="urn:microsoft.com/office/officeart/2005/8/layout/matrix1"/>
    <dgm:cxn modelId="{1EB9F8F1-D396-450F-98FB-8B4E2DC205A5}" srcId="{8F6FDA77-7A01-4584-85F9-7392A9E4485B}" destId="{7F1366D7-D29A-4D26-A438-894C425DBC79}" srcOrd="2" destOrd="0" parTransId="{DC872B05-1381-424F-8F34-9154868E0404}" sibTransId="{457C8C36-6F9F-4080-9CED-F6E88298E3E8}"/>
    <dgm:cxn modelId="{4E05812B-82E4-4321-BCE5-54498A80B376}" srcId="{4AB09859-CF54-4067-8702-19D52F6536ED}" destId="{8F6FDA77-7A01-4584-85F9-7392A9E4485B}" srcOrd="0" destOrd="0" parTransId="{DF812B3E-796D-459E-ABD5-74CCF579C18D}" sibTransId="{87B9059A-7E60-4550-A3A7-58174A2C0A73}"/>
    <dgm:cxn modelId="{B804A96B-E223-4A25-B5EE-E3A1E15BD09A}" type="presParOf" srcId="{01878F73-41A1-4E4C-B117-B4C4DB54A211}" destId="{B0497F8F-50E6-4E87-9B1A-7BF56BF614FD}" srcOrd="0" destOrd="0" presId="urn:microsoft.com/office/officeart/2005/8/layout/matrix1"/>
    <dgm:cxn modelId="{82402E1B-7092-4A80-8C67-A9F19D7BDB31}" type="presParOf" srcId="{B0497F8F-50E6-4E87-9B1A-7BF56BF614FD}" destId="{197968AD-A98E-4AAE-9FB1-BBDC83E28C0C}" srcOrd="0" destOrd="0" presId="urn:microsoft.com/office/officeart/2005/8/layout/matrix1"/>
    <dgm:cxn modelId="{05AEE4EF-AE3B-4C54-B3FA-14A302A5D880}" type="presParOf" srcId="{B0497F8F-50E6-4E87-9B1A-7BF56BF614FD}" destId="{4C11AE43-8554-4ACB-90CE-482ADFBDFA70}" srcOrd="1" destOrd="0" presId="urn:microsoft.com/office/officeart/2005/8/layout/matrix1"/>
    <dgm:cxn modelId="{8BA275D7-733A-40C7-BCE0-2570393C79C2}" type="presParOf" srcId="{B0497F8F-50E6-4E87-9B1A-7BF56BF614FD}" destId="{B8768A84-DE94-4BFC-8906-D2B95F21272A}" srcOrd="2" destOrd="0" presId="urn:microsoft.com/office/officeart/2005/8/layout/matrix1"/>
    <dgm:cxn modelId="{4432B2F0-634B-4E47-BC02-2B96BFC6EE1D}" type="presParOf" srcId="{B0497F8F-50E6-4E87-9B1A-7BF56BF614FD}" destId="{2AF1D0E9-2068-4334-8958-EC25B847AB38}" srcOrd="3" destOrd="0" presId="urn:microsoft.com/office/officeart/2005/8/layout/matrix1"/>
    <dgm:cxn modelId="{8E002C00-31A9-4624-AA0B-88DCDBA3157C}" type="presParOf" srcId="{B0497F8F-50E6-4E87-9B1A-7BF56BF614FD}" destId="{DC41291E-75D6-4BE2-9B72-CDE5BBBE990C}" srcOrd="4" destOrd="0" presId="urn:microsoft.com/office/officeart/2005/8/layout/matrix1"/>
    <dgm:cxn modelId="{D64F024B-B700-41F5-B091-59C361992350}" type="presParOf" srcId="{B0497F8F-50E6-4E87-9B1A-7BF56BF614FD}" destId="{83BDF96F-6EFC-4620-A229-A63F2589677C}" srcOrd="5" destOrd="0" presId="urn:microsoft.com/office/officeart/2005/8/layout/matrix1"/>
    <dgm:cxn modelId="{68F7C78C-A70D-4744-B849-4DEFB12B81D6}" type="presParOf" srcId="{B0497F8F-50E6-4E87-9B1A-7BF56BF614FD}" destId="{2004EE73-349A-42AB-B222-BCDA8A671CDD}" srcOrd="6" destOrd="0" presId="urn:microsoft.com/office/officeart/2005/8/layout/matrix1"/>
    <dgm:cxn modelId="{D6D58B6B-7631-466F-A0D1-A3F2F3509ADA}" type="presParOf" srcId="{B0497F8F-50E6-4E87-9B1A-7BF56BF614FD}" destId="{DB5FD16E-5D2B-42A9-9231-E1223BA9216E}" srcOrd="7" destOrd="0" presId="urn:microsoft.com/office/officeart/2005/8/layout/matrix1"/>
    <dgm:cxn modelId="{8B9601F7-133D-4080-B4E8-A28DC3A91AFF}" type="presParOf" srcId="{01878F73-41A1-4E4C-B117-B4C4DB54A211}" destId="{13895FA5-0AB8-440D-919B-954F7BED05E9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8333B4B-2785-4450-9F80-8AECD2265BB6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135445FC-3A96-4DA5-AC0B-899B5866EA7F}">
      <dgm:prSet phldrT="[Text]"/>
      <dgm:spPr>
        <a:xfrm>
          <a:off x="2745" y="960120"/>
          <a:ext cx="1320700" cy="1280160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Submission of concept note</a:t>
          </a:r>
        </a:p>
      </dgm:t>
    </dgm:pt>
    <dgm:pt modelId="{AE4257FA-7969-4090-B1E9-63D258DDBB49}" type="parTrans" cxnId="{BFEFC658-D17C-4F81-BD90-2B870947D59F}">
      <dgm:prSet/>
      <dgm:spPr/>
      <dgm:t>
        <a:bodyPr/>
        <a:lstStyle/>
        <a:p>
          <a:endParaRPr lang="en-AU"/>
        </a:p>
      </dgm:t>
    </dgm:pt>
    <dgm:pt modelId="{527EF149-6068-494A-A120-3FAE8C8835B1}" type="sibTrans" cxnId="{BFEFC658-D17C-4F81-BD90-2B870947D59F}">
      <dgm:prSet/>
      <dgm:spPr/>
      <dgm:t>
        <a:bodyPr/>
        <a:lstStyle/>
        <a:p>
          <a:endParaRPr lang="en-AU"/>
        </a:p>
      </dgm:t>
    </dgm:pt>
    <dgm:pt modelId="{F574F944-0CB7-4D6C-A92D-E8FC64F28926}">
      <dgm:prSet phldrT="[Text]"/>
      <dgm:spPr>
        <a:xfrm>
          <a:off x="1389481" y="960120"/>
          <a:ext cx="1320700" cy="1280160"/>
        </a:xfr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Evaluation by SPREP and TWG </a:t>
          </a:r>
        </a:p>
      </dgm:t>
    </dgm:pt>
    <dgm:pt modelId="{794E3DBB-D69B-4047-9681-38566D50A010}" type="parTrans" cxnId="{1D62ADE2-B80E-4774-AC34-400A8256A590}">
      <dgm:prSet/>
      <dgm:spPr/>
      <dgm:t>
        <a:bodyPr/>
        <a:lstStyle/>
        <a:p>
          <a:endParaRPr lang="en-AU"/>
        </a:p>
      </dgm:t>
    </dgm:pt>
    <dgm:pt modelId="{CDC785CA-E490-46D7-A93F-AC1B2B42C680}" type="sibTrans" cxnId="{1D62ADE2-B80E-4774-AC34-400A8256A590}">
      <dgm:prSet/>
      <dgm:spPr/>
      <dgm:t>
        <a:bodyPr/>
        <a:lstStyle/>
        <a:p>
          <a:endParaRPr lang="en-AU"/>
        </a:p>
      </dgm:t>
    </dgm:pt>
    <dgm:pt modelId="{090723EE-19C5-4CCD-9ED4-4748A2947E54}">
      <dgm:prSet phldrT="[Text]"/>
      <dgm:spPr>
        <a:xfrm>
          <a:off x="2776217" y="960120"/>
          <a:ext cx="1320700" cy="1280160"/>
        </a:xfr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Alignment with other regional projects</a:t>
          </a:r>
        </a:p>
      </dgm:t>
    </dgm:pt>
    <dgm:pt modelId="{2F773DCC-6FF3-4F1F-A522-FCEA662D73CF}" type="parTrans" cxnId="{7A85E9AD-C931-4C2F-AAED-D491656687FF}">
      <dgm:prSet/>
      <dgm:spPr/>
      <dgm:t>
        <a:bodyPr/>
        <a:lstStyle/>
        <a:p>
          <a:endParaRPr lang="en-AU"/>
        </a:p>
      </dgm:t>
    </dgm:pt>
    <dgm:pt modelId="{DEF9FA43-C7AF-4438-BED5-2C3B998B4800}" type="sibTrans" cxnId="{7A85E9AD-C931-4C2F-AAED-D491656687FF}">
      <dgm:prSet/>
      <dgm:spPr/>
      <dgm:t>
        <a:bodyPr/>
        <a:lstStyle/>
        <a:p>
          <a:endParaRPr lang="en-AU"/>
        </a:p>
      </dgm:t>
    </dgm:pt>
    <dgm:pt modelId="{2EB86F2F-979C-4AB0-AA93-FDBCD700CDD1}">
      <dgm:prSet/>
      <dgm:spPr>
        <a:xfrm>
          <a:off x="4162953" y="960120"/>
          <a:ext cx="1320700" cy="1280160"/>
        </a:xfr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n-AU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Approval by Steering Committee</a:t>
          </a:r>
        </a:p>
      </dgm:t>
    </dgm:pt>
    <dgm:pt modelId="{C8464A1A-B0EE-462C-A144-BFE27E732D3F}" type="parTrans" cxnId="{FB275893-C961-4915-A6F8-40D6D6FC9AC4}">
      <dgm:prSet/>
      <dgm:spPr/>
      <dgm:t>
        <a:bodyPr/>
        <a:lstStyle/>
        <a:p>
          <a:endParaRPr lang="en-AU"/>
        </a:p>
      </dgm:t>
    </dgm:pt>
    <dgm:pt modelId="{604A2DD2-24A1-456E-894A-C920B0C42BEC}" type="sibTrans" cxnId="{FB275893-C961-4915-A6F8-40D6D6FC9AC4}">
      <dgm:prSet/>
      <dgm:spPr/>
      <dgm:t>
        <a:bodyPr/>
        <a:lstStyle/>
        <a:p>
          <a:endParaRPr lang="en-AU"/>
        </a:p>
      </dgm:t>
    </dgm:pt>
    <dgm:pt modelId="{BEDCDFE1-C265-4ACC-A6CF-38ED47FF08B9}" type="pres">
      <dgm:prSet presAssocID="{F8333B4B-2785-4450-9F80-8AECD2265BB6}" presName="CompostProcess" presStyleCnt="0">
        <dgm:presLayoutVars>
          <dgm:dir/>
          <dgm:resizeHandles val="exact"/>
        </dgm:presLayoutVars>
      </dgm:prSet>
      <dgm:spPr/>
    </dgm:pt>
    <dgm:pt modelId="{6F63F62D-2BE8-4ED7-A32E-869D58BB52D0}" type="pres">
      <dgm:prSet presAssocID="{F8333B4B-2785-4450-9F80-8AECD2265BB6}" presName="arrow" presStyleLbl="bgShp" presStyleIdx="0" presStyleCnt="1"/>
      <dgm:spPr>
        <a:xfrm>
          <a:off x="411479" y="0"/>
          <a:ext cx="4663440" cy="320040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9640DE1-91F5-4AF1-A0F9-2AB97A0041E0}" type="pres">
      <dgm:prSet presAssocID="{F8333B4B-2785-4450-9F80-8AECD2265BB6}" presName="linearProcess" presStyleCnt="0"/>
      <dgm:spPr/>
    </dgm:pt>
    <dgm:pt modelId="{2D5F9C85-39AB-4C62-B734-F58275CBA1C4}" type="pres">
      <dgm:prSet presAssocID="{135445FC-3A96-4DA5-AC0B-899B5866EA7F}" presName="text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28D45D0F-4A80-45C1-84C1-EE09A555C648}" type="pres">
      <dgm:prSet presAssocID="{527EF149-6068-494A-A120-3FAE8C8835B1}" presName="sibTrans" presStyleCnt="0"/>
      <dgm:spPr/>
    </dgm:pt>
    <dgm:pt modelId="{D84027A0-EBCD-4465-9AFE-E5D48770F542}" type="pres">
      <dgm:prSet presAssocID="{F574F944-0CB7-4D6C-A92D-E8FC64F28926}" presName="text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8F5C1D18-3347-4515-958C-1341EE1BDD5E}" type="pres">
      <dgm:prSet presAssocID="{CDC785CA-E490-46D7-A93F-AC1B2B42C680}" presName="sibTrans" presStyleCnt="0"/>
      <dgm:spPr/>
    </dgm:pt>
    <dgm:pt modelId="{0F5D9054-C07C-45D3-98B5-D7F81DF8596A}" type="pres">
      <dgm:prSet presAssocID="{090723EE-19C5-4CCD-9ED4-4748A2947E54}" presName="text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  <dgm:pt modelId="{92CEAAF4-AA35-4C37-BDA7-A8DE554F8B0D}" type="pres">
      <dgm:prSet presAssocID="{DEF9FA43-C7AF-4438-BED5-2C3B998B4800}" presName="sibTrans" presStyleCnt="0"/>
      <dgm:spPr/>
    </dgm:pt>
    <dgm:pt modelId="{F4FFBF43-0E0D-4299-8F76-55DB65AE8B1C}" type="pres">
      <dgm:prSet presAssocID="{2EB86F2F-979C-4AB0-AA93-FDBCD700CDD1}" presName="text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AU"/>
        </a:p>
      </dgm:t>
    </dgm:pt>
  </dgm:ptLst>
  <dgm:cxnLst>
    <dgm:cxn modelId="{2131790B-5E9D-4EF4-A789-5B1AA93A7FD6}" type="presOf" srcId="{F574F944-0CB7-4D6C-A92D-E8FC64F28926}" destId="{D84027A0-EBCD-4465-9AFE-E5D48770F542}" srcOrd="0" destOrd="0" presId="urn:microsoft.com/office/officeart/2005/8/layout/hProcess9"/>
    <dgm:cxn modelId="{8904F748-C3DF-48A1-812C-BA458E1897C0}" type="presOf" srcId="{135445FC-3A96-4DA5-AC0B-899B5866EA7F}" destId="{2D5F9C85-39AB-4C62-B734-F58275CBA1C4}" srcOrd="0" destOrd="0" presId="urn:microsoft.com/office/officeart/2005/8/layout/hProcess9"/>
    <dgm:cxn modelId="{FB275893-C961-4915-A6F8-40D6D6FC9AC4}" srcId="{F8333B4B-2785-4450-9F80-8AECD2265BB6}" destId="{2EB86F2F-979C-4AB0-AA93-FDBCD700CDD1}" srcOrd="3" destOrd="0" parTransId="{C8464A1A-B0EE-462C-A144-BFE27E732D3F}" sibTransId="{604A2DD2-24A1-456E-894A-C920B0C42BEC}"/>
    <dgm:cxn modelId="{BFEFC658-D17C-4F81-BD90-2B870947D59F}" srcId="{F8333B4B-2785-4450-9F80-8AECD2265BB6}" destId="{135445FC-3A96-4DA5-AC0B-899B5866EA7F}" srcOrd="0" destOrd="0" parTransId="{AE4257FA-7969-4090-B1E9-63D258DDBB49}" sibTransId="{527EF149-6068-494A-A120-3FAE8C8835B1}"/>
    <dgm:cxn modelId="{F70D53B5-0E76-4EF5-93DD-BC9A48DCB4D3}" type="presOf" srcId="{090723EE-19C5-4CCD-9ED4-4748A2947E54}" destId="{0F5D9054-C07C-45D3-98B5-D7F81DF8596A}" srcOrd="0" destOrd="0" presId="urn:microsoft.com/office/officeart/2005/8/layout/hProcess9"/>
    <dgm:cxn modelId="{7A85E9AD-C931-4C2F-AAED-D491656687FF}" srcId="{F8333B4B-2785-4450-9F80-8AECD2265BB6}" destId="{090723EE-19C5-4CCD-9ED4-4748A2947E54}" srcOrd="2" destOrd="0" parTransId="{2F773DCC-6FF3-4F1F-A522-FCEA662D73CF}" sibTransId="{DEF9FA43-C7AF-4438-BED5-2C3B998B4800}"/>
    <dgm:cxn modelId="{9ACCD1E4-80AC-49D3-AC54-929AD6D1D30A}" type="presOf" srcId="{2EB86F2F-979C-4AB0-AA93-FDBCD700CDD1}" destId="{F4FFBF43-0E0D-4299-8F76-55DB65AE8B1C}" srcOrd="0" destOrd="0" presId="urn:microsoft.com/office/officeart/2005/8/layout/hProcess9"/>
    <dgm:cxn modelId="{1D62ADE2-B80E-4774-AC34-400A8256A590}" srcId="{F8333B4B-2785-4450-9F80-8AECD2265BB6}" destId="{F574F944-0CB7-4D6C-A92D-E8FC64F28926}" srcOrd="1" destOrd="0" parTransId="{794E3DBB-D69B-4047-9681-38566D50A010}" sibTransId="{CDC785CA-E490-46D7-A93F-AC1B2B42C680}"/>
    <dgm:cxn modelId="{797AA41F-7958-44E5-A44E-F5483133F0A0}" type="presOf" srcId="{F8333B4B-2785-4450-9F80-8AECD2265BB6}" destId="{BEDCDFE1-C265-4ACC-A6CF-38ED47FF08B9}" srcOrd="0" destOrd="0" presId="urn:microsoft.com/office/officeart/2005/8/layout/hProcess9"/>
    <dgm:cxn modelId="{89FC2584-CC59-41C4-B77D-0CF4B7206DF0}" type="presParOf" srcId="{BEDCDFE1-C265-4ACC-A6CF-38ED47FF08B9}" destId="{6F63F62D-2BE8-4ED7-A32E-869D58BB52D0}" srcOrd="0" destOrd="0" presId="urn:microsoft.com/office/officeart/2005/8/layout/hProcess9"/>
    <dgm:cxn modelId="{33656864-B1DE-4157-8FFE-CBBF15A302EC}" type="presParOf" srcId="{BEDCDFE1-C265-4ACC-A6CF-38ED47FF08B9}" destId="{39640DE1-91F5-4AF1-A0F9-2AB97A0041E0}" srcOrd="1" destOrd="0" presId="urn:microsoft.com/office/officeart/2005/8/layout/hProcess9"/>
    <dgm:cxn modelId="{B22EB01D-1498-4C15-AF2C-880BAD6E4691}" type="presParOf" srcId="{39640DE1-91F5-4AF1-A0F9-2AB97A0041E0}" destId="{2D5F9C85-39AB-4C62-B734-F58275CBA1C4}" srcOrd="0" destOrd="0" presId="urn:microsoft.com/office/officeart/2005/8/layout/hProcess9"/>
    <dgm:cxn modelId="{1FBAB5EA-BDFD-46AF-ABBA-81E6FFEF55E8}" type="presParOf" srcId="{39640DE1-91F5-4AF1-A0F9-2AB97A0041E0}" destId="{28D45D0F-4A80-45C1-84C1-EE09A555C648}" srcOrd="1" destOrd="0" presId="urn:microsoft.com/office/officeart/2005/8/layout/hProcess9"/>
    <dgm:cxn modelId="{F9D1867A-0CFA-4CA4-BE53-51919E5553CE}" type="presParOf" srcId="{39640DE1-91F5-4AF1-A0F9-2AB97A0041E0}" destId="{D84027A0-EBCD-4465-9AFE-E5D48770F542}" srcOrd="2" destOrd="0" presId="urn:microsoft.com/office/officeart/2005/8/layout/hProcess9"/>
    <dgm:cxn modelId="{4BCF3A08-43E4-48E3-BE94-D2B7C017FBA3}" type="presParOf" srcId="{39640DE1-91F5-4AF1-A0F9-2AB97A0041E0}" destId="{8F5C1D18-3347-4515-958C-1341EE1BDD5E}" srcOrd="3" destOrd="0" presId="urn:microsoft.com/office/officeart/2005/8/layout/hProcess9"/>
    <dgm:cxn modelId="{E266A3EE-F3C8-47BC-968D-CFB83C152915}" type="presParOf" srcId="{39640DE1-91F5-4AF1-A0F9-2AB97A0041E0}" destId="{0F5D9054-C07C-45D3-98B5-D7F81DF8596A}" srcOrd="4" destOrd="0" presId="urn:microsoft.com/office/officeart/2005/8/layout/hProcess9"/>
    <dgm:cxn modelId="{A4C4C3C6-AA72-4AE3-AF5E-64C9D5F6BADF}" type="presParOf" srcId="{39640DE1-91F5-4AF1-A0F9-2AB97A0041E0}" destId="{92CEAAF4-AA35-4C37-BDA7-A8DE554F8B0D}" srcOrd="5" destOrd="0" presId="urn:microsoft.com/office/officeart/2005/8/layout/hProcess9"/>
    <dgm:cxn modelId="{9633A65F-886E-4305-8951-AC20773E28CA}" type="presParOf" srcId="{39640DE1-91F5-4AF1-A0F9-2AB97A0041E0}" destId="{F4FFBF43-0E0D-4299-8F76-55DB65AE8B1C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F7DB059-5DA4-4099-8284-B90E2A208DBA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BB6239C7-3CAD-44D5-A9F5-50FEC6AEF2C7}">
      <dgm:prSet phldrT="[Text]" custT="1"/>
      <dgm:spPr/>
      <dgm:t>
        <a:bodyPr/>
        <a:lstStyle/>
        <a:p>
          <a:r>
            <a:rPr lang="en-AU" sz="14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Support to CDL</a:t>
          </a:r>
          <a:endParaRPr lang="en-AU" sz="14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gm:t>
    </dgm:pt>
    <dgm:pt modelId="{B099E19F-0029-492F-8CFC-354582191CA7}" type="parTrans" cxnId="{9C316400-B867-42CC-9CBF-48A8CE3094CA}">
      <dgm:prSet/>
      <dgm:spPr/>
      <dgm:t>
        <a:bodyPr/>
        <a:lstStyle/>
        <a:p>
          <a:endParaRPr lang="en-AU"/>
        </a:p>
      </dgm:t>
    </dgm:pt>
    <dgm:pt modelId="{123AFD88-3324-41F0-B146-8B414992AF08}" type="sibTrans" cxnId="{9C316400-B867-42CC-9CBF-48A8CE3094CA}">
      <dgm:prSet/>
      <dgm:spPr/>
      <dgm:t>
        <a:bodyPr/>
        <a:lstStyle/>
        <a:p>
          <a:endParaRPr lang="en-AU"/>
        </a:p>
      </dgm:t>
    </dgm:pt>
    <dgm:pt modelId="{08248CEA-F420-4602-9B68-0CE27DF54DD7}">
      <dgm:prSet phldrT="[Text]" custT="1"/>
      <dgm:spPr/>
      <dgm:t>
        <a:bodyPr/>
        <a:lstStyle/>
        <a:p>
          <a:pPr algn="l"/>
          <a:r>
            <a:rPr lang="en-AU" sz="1400" dirty="0" smtClean="0">
              <a:solidFill>
                <a:schemeClr val="tx1"/>
              </a:solidFill>
            </a:rPr>
            <a:t>Coastal clean-ups</a:t>
          </a:r>
        </a:p>
        <a:p>
          <a:pPr algn="l"/>
          <a:r>
            <a:rPr lang="en-AU" sz="1400" dirty="0" smtClean="0">
              <a:solidFill>
                <a:schemeClr val="tx1"/>
              </a:solidFill>
            </a:rPr>
            <a:t>Data collection</a:t>
          </a:r>
          <a:endParaRPr lang="en-AU" sz="1400" dirty="0">
            <a:solidFill>
              <a:schemeClr val="tx1"/>
            </a:solidFill>
          </a:endParaRPr>
        </a:p>
      </dgm:t>
    </dgm:pt>
    <dgm:pt modelId="{EC96B7B7-EFB9-4172-9651-AA9A30765883}" type="parTrans" cxnId="{5B24E729-83EA-4F37-AACF-6C65252FECB9}">
      <dgm:prSet/>
      <dgm:spPr/>
      <dgm:t>
        <a:bodyPr/>
        <a:lstStyle/>
        <a:p>
          <a:endParaRPr lang="en-AU"/>
        </a:p>
      </dgm:t>
    </dgm:pt>
    <dgm:pt modelId="{3DD7B9BC-DA33-4647-A995-7A59553C9969}" type="sibTrans" cxnId="{5B24E729-83EA-4F37-AACF-6C65252FECB9}">
      <dgm:prSet/>
      <dgm:spPr/>
      <dgm:t>
        <a:bodyPr/>
        <a:lstStyle/>
        <a:p>
          <a:endParaRPr lang="en-AU"/>
        </a:p>
      </dgm:t>
    </dgm:pt>
    <dgm:pt modelId="{E5F6A796-7131-4A52-9396-F1590A7D0E8F}">
      <dgm:prSet custT="1"/>
      <dgm:spPr/>
      <dgm:t>
        <a:bodyPr/>
        <a:lstStyle/>
        <a:p>
          <a:pPr algn="l"/>
          <a:r>
            <a:rPr lang="en-AU" sz="14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Scoping study for a potential disposal site to be climate proofed</a:t>
          </a:r>
        </a:p>
        <a:p>
          <a:pPr algn="l"/>
          <a:r>
            <a:rPr lang="en-AU" sz="14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Rehabilitation of disposal facility</a:t>
          </a:r>
          <a:endParaRPr lang="en-AU" sz="1400" dirty="0">
            <a:solidFill>
              <a:schemeClr val="tx1"/>
            </a:solidFill>
            <a:latin typeface="+mn-lt"/>
          </a:endParaRPr>
        </a:p>
      </dgm:t>
    </dgm:pt>
    <dgm:pt modelId="{0075620A-CE2E-4B37-9B63-7F3845FA3F25}" type="parTrans" cxnId="{EDB6E6D8-221D-427A-B6F3-3EDBF1ACB1CE}">
      <dgm:prSet/>
      <dgm:spPr/>
      <dgm:t>
        <a:bodyPr/>
        <a:lstStyle/>
        <a:p>
          <a:endParaRPr lang="en-AU"/>
        </a:p>
      </dgm:t>
    </dgm:pt>
    <dgm:pt modelId="{F3C81842-DCBC-4DBA-A3B9-84BE01708166}" type="sibTrans" cxnId="{EDB6E6D8-221D-427A-B6F3-3EDBF1ACB1CE}">
      <dgm:prSet/>
      <dgm:spPr/>
      <dgm:t>
        <a:bodyPr/>
        <a:lstStyle/>
        <a:p>
          <a:endParaRPr lang="en-AU"/>
        </a:p>
      </dgm:t>
    </dgm:pt>
    <dgm:pt modelId="{70931CDB-EB60-43A8-BB1F-056AA5C9BF30}">
      <dgm:prSet phldrT="[Text]" custT="1"/>
      <dgm:spPr/>
      <dgm:t>
        <a:bodyPr/>
        <a:lstStyle/>
        <a:p>
          <a:pPr algn="l"/>
          <a:r>
            <a:rPr lang="en-A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Institutional mechanisms</a:t>
          </a:r>
        </a:p>
        <a:p>
          <a:pPr algn="l"/>
          <a:r>
            <a:rPr lang="en-A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Storage facilities and collection systems</a:t>
          </a:r>
        </a:p>
        <a:p>
          <a:pPr algn="l"/>
          <a:r>
            <a:rPr lang="en-A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Treatment and recycling plants</a:t>
          </a:r>
        </a:p>
        <a:p>
          <a:pPr algn="l"/>
          <a:r>
            <a:rPr lang="en-AU" sz="14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Disposal of used oil</a:t>
          </a:r>
          <a:endParaRPr lang="en-AU" sz="1400" dirty="0">
            <a:latin typeface="+mn-lt"/>
          </a:endParaRPr>
        </a:p>
      </dgm:t>
    </dgm:pt>
    <dgm:pt modelId="{7894151D-A398-4A17-AE1F-4A90EF11F93C}" type="sibTrans" cxnId="{768D4807-1049-43B2-B3C2-731CDFC26FD0}">
      <dgm:prSet/>
      <dgm:spPr/>
      <dgm:t>
        <a:bodyPr/>
        <a:lstStyle/>
        <a:p>
          <a:endParaRPr lang="en-AU"/>
        </a:p>
      </dgm:t>
    </dgm:pt>
    <dgm:pt modelId="{C2FA12D0-160F-47C5-BC25-C327520D16AB}" type="parTrans" cxnId="{768D4807-1049-43B2-B3C2-731CDFC26FD0}">
      <dgm:prSet/>
      <dgm:spPr/>
      <dgm:t>
        <a:bodyPr/>
        <a:lstStyle/>
        <a:p>
          <a:endParaRPr lang="en-AU"/>
        </a:p>
      </dgm:t>
    </dgm:pt>
    <dgm:pt modelId="{731BBE8A-E8B9-4E16-B09A-6558481749A6}" type="pres">
      <dgm:prSet presAssocID="{BF7DB059-5DA4-4099-8284-B90E2A208DBA}" presName="Name0" presStyleCnt="0">
        <dgm:presLayoutVars>
          <dgm:dir/>
          <dgm:resizeHandles val="exact"/>
        </dgm:presLayoutVars>
      </dgm:prSet>
      <dgm:spPr/>
    </dgm:pt>
    <dgm:pt modelId="{17179176-FF4A-432B-9C11-CDDE19A5EEE5}" type="pres">
      <dgm:prSet presAssocID="{BF7DB059-5DA4-4099-8284-B90E2A208DBA}" presName="fgShape" presStyleLbl="fgShp" presStyleIdx="0" presStyleCnt="1" custScaleY="116760" custLinFactNeighborX="313" custLinFactNeighborY="34414"/>
      <dgm:spPr/>
    </dgm:pt>
    <dgm:pt modelId="{86A267F5-0CFF-4239-AB23-793D4DEB3D8B}" type="pres">
      <dgm:prSet presAssocID="{BF7DB059-5DA4-4099-8284-B90E2A208DBA}" presName="linComp" presStyleCnt="0"/>
      <dgm:spPr/>
    </dgm:pt>
    <dgm:pt modelId="{3CA500F6-C0EE-41D9-8386-15E51053AF9A}" type="pres">
      <dgm:prSet presAssocID="{BB6239C7-3CAD-44D5-A9F5-50FEC6AEF2C7}" presName="compNode" presStyleCnt="0"/>
      <dgm:spPr/>
    </dgm:pt>
    <dgm:pt modelId="{D03260FC-DCED-4B69-A0F8-BB2C356E099A}" type="pres">
      <dgm:prSet presAssocID="{BB6239C7-3CAD-44D5-A9F5-50FEC6AEF2C7}" presName="bkgdShape" presStyleLbl="node1" presStyleIdx="0" presStyleCnt="4" custLinFactNeighborX="1791" custLinFactNeighborY="1387"/>
      <dgm:spPr/>
      <dgm:t>
        <a:bodyPr/>
        <a:lstStyle/>
        <a:p>
          <a:endParaRPr lang="en-AU"/>
        </a:p>
      </dgm:t>
    </dgm:pt>
    <dgm:pt modelId="{B51033AD-5128-4DFB-914E-899A1157CFF4}" type="pres">
      <dgm:prSet presAssocID="{BB6239C7-3CAD-44D5-A9F5-50FEC6AEF2C7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3CF37D-8D7F-4F0D-A004-B6B711BA1D6F}" type="pres">
      <dgm:prSet presAssocID="{BB6239C7-3CAD-44D5-A9F5-50FEC6AEF2C7}" presName="invisiNode" presStyleLbl="node1" presStyleIdx="0" presStyleCnt="4"/>
      <dgm:spPr/>
    </dgm:pt>
    <dgm:pt modelId="{C01ADF37-E8E0-46D2-84E5-98CFF0FE7515}" type="pres">
      <dgm:prSet presAssocID="{BB6239C7-3CAD-44D5-A9F5-50FEC6AEF2C7}" presName="imagNode" presStyleLbl="fgImgPlace1" presStyleIdx="0" presStyleCnt="4" custLinFactX="500000" custLinFactNeighborX="598675" custLinFactNeighborY="14057"/>
      <dgm:spPr/>
    </dgm:pt>
    <dgm:pt modelId="{CFB91E44-9221-4E7C-B09F-0FEE3EB7AFB7}" type="pres">
      <dgm:prSet presAssocID="{123AFD88-3324-41F0-B146-8B414992AF08}" presName="sibTrans" presStyleLbl="sibTrans2D1" presStyleIdx="0" presStyleCnt="0"/>
      <dgm:spPr/>
    </dgm:pt>
    <dgm:pt modelId="{E7B36AFF-06D5-40F7-A11F-C39D4159FD51}" type="pres">
      <dgm:prSet presAssocID="{70931CDB-EB60-43A8-BB1F-056AA5C9BF30}" presName="compNode" presStyleCnt="0"/>
      <dgm:spPr/>
    </dgm:pt>
    <dgm:pt modelId="{4503C724-4E6B-41DF-B12A-FA719AF65EF3}" type="pres">
      <dgm:prSet presAssocID="{70931CDB-EB60-43A8-BB1F-056AA5C9BF30}" presName="bkgdShape" presStyleLbl="node1" presStyleIdx="1" presStyleCnt="4" custLinFactNeighborX="920" custLinFactNeighborY="-675"/>
      <dgm:spPr/>
      <dgm:t>
        <a:bodyPr/>
        <a:lstStyle/>
        <a:p>
          <a:endParaRPr lang="en-AU"/>
        </a:p>
      </dgm:t>
    </dgm:pt>
    <dgm:pt modelId="{605F7F06-20FF-4AC5-A259-71C8232DF5BF}" type="pres">
      <dgm:prSet presAssocID="{70931CDB-EB60-43A8-BB1F-056AA5C9BF30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1A71631-70F6-4BA7-8AC9-226029F7B9FC}" type="pres">
      <dgm:prSet presAssocID="{70931CDB-EB60-43A8-BB1F-056AA5C9BF30}" presName="invisiNode" presStyleLbl="node1" presStyleIdx="1" presStyleCnt="4"/>
      <dgm:spPr/>
    </dgm:pt>
    <dgm:pt modelId="{29060A95-55DD-47AA-A2B0-6DFE93445370}" type="pres">
      <dgm:prSet presAssocID="{70931CDB-EB60-43A8-BB1F-056AA5C9BF30}" presName="imagNode" presStyleLbl="fgImgPlace1" presStyleIdx="1" presStyleCnt="4" custLinFactX="400000" custLinFactNeighborX="435963" custLinFactNeighborY="-50634"/>
      <dgm:spPr/>
    </dgm:pt>
    <dgm:pt modelId="{58503760-113B-47B7-A69D-93CCD7868234}" type="pres">
      <dgm:prSet presAssocID="{7894151D-A398-4A17-AE1F-4A90EF11F93C}" presName="sibTrans" presStyleLbl="sibTrans2D1" presStyleIdx="0" presStyleCnt="0"/>
      <dgm:spPr/>
    </dgm:pt>
    <dgm:pt modelId="{8991DCBE-7A85-4548-9E65-2F30E57E7FF5}" type="pres">
      <dgm:prSet presAssocID="{08248CEA-F420-4602-9B68-0CE27DF54DD7}" presName="compNode" presStyleCnt="0"/>
      <dgm:spPr/>
    </dgm:pt>
    <dgm:pt modelId="{C8359EF0-B469-436B-AA39-52000AC450CC}" type="pres">
      <dgm:prSet presAssocID="{08248CEA-F420-4602-9B68-0CE27DF54DD7}" presName="bkgdShape" presStyleLbl="node1" presStyleIdx="2" presStyleCnt="4"/>
      <dgm:spPr/>
    </dgm:pt>
    <dgm:pt modelId="{2B1ADC11-6B4B-4C53-AF3A-75536DDEA414}" type="pres">
      <dgm:prSet presAssocID="{08248CEA-F420-4602-9B68-0CE27DF54DD7}" presName="nodeTx" presStyleLbl="node1" presStyleIdx="2" presStyleCnt="4">
        <dgm:presLayoutVars>
          <dgm:bulletEnabled val="1"/>
        </dgm:presLayoutVars>
      </dgm:prSet>
      <dgm:spPr/>
    </dgm:pt>
    <dgm:pt modelId="{A184F5D0-F2FD-4164-B56B-EA34296E8E37}" type="pres">
      <dgm:prSet presAssocID="{08248CEA-F420-4602-9B68-0CE27DF54DD7}" presName="invisiNode" presStyleLbl="node1" presStyleIdx="2" presStyleCnt="4"/>
      <dgm:spPr/>
    </dgm:pt>
    <dgm:pt modelId="{15102E43-7B68-4A97-BC23-9F9FD578314C}" type="pres">
      <dgm:prSet presAssocID="{08248CEA-F420-4602-9B68-0CE27DF54DD7}" presName="imagNode" presStyleLbl="fgImgPlace1" presStyleIdx="2" presStyleCnt="4" custLinFactX="300000" custLinFactNeighborX="333102" custLinFactNeighborY="73048"/>
      <dgm:spPr/>
    </dgm:pt>
    <dgm:pt modelId="{A3D08839-0E5D-4C0E-A165-04A8DABDF0A9}" type="pres">
      <dgm:prSet presAssocID="{3DD7B9BC-DA33-4647-A995-7A59553C9969}" presName="sibTrans" presStyleLbl="sibTrans2D1" presStyleIdx="0" presStyleCnt="0"/>
      <dgm:spPr/>
    </dgm:pt>
    <dgm:pt modelId="{0BA7942D-3024-47EC-AB50-C5F5EBA9D980}" type="pres">
      <dgm:prSet presAssocID="{E5F6A796-7131-4A52-9396-F1590A7D0E8F}" presName="compNode" presStyleCnt="0"/>
      <dgm:spPr/>
    </dgm:pt>
    <dgm:pt modelId="{C9534BF4-8890-4224-B3AA-5D259B8DDA8A}" type="pres">
      <dgm:prSet presAssocID="{E5F6A796-7131-4A52-9396-F1590A7D0E8F}" presName="bkgdShape" presStyleLbl="node1" presStyleIdx="3" presStyleCnt="4" custLinFactNeighborX="346" custLinFactNeighborY="1387"/>
      <dgm:spPr/>
      <dgm:t>
        <a:bodyPr/>
        <a:lstStyle/>
        <a:p>
          <a:endParaRPr lang="en-AU"/>
        </a:p>
      </dgm:t>
    </dgm:pt>
    <dgm:pt modelId="{32796545-C68A-4103-A9A8-37B593942494}" type="pres">
      <dgm:prSet presAssocID="{E5F6A796-7131-4A52-9396-F1590A7D0E8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CF4140-EF82-4C69-AE17-E829BABB9096}" type="pres">
      <dgm:prSet presAssocID="{E5F6A796-7131-4A52-9396-F1590A7D0E8F}" presName="invisiNode" presStyleLbl="node1" presStyleIdx="3" presStyleCnt="4"/>
      <dgm:spPr/>
    </dgm:pt>
    <dgm:pt modelId="{909B86DA-D4AB-4DF4-8FA6-5BCCCC6BF71A}" type="pres">
      <dgm:prSet presAssocID="{E5F6A796-7131-4A52-9396-F1590A7D0E8F}" presName="imagNode" presStyleLbl="fgImgPlace1" presStyleIdx="3" presStyleCnt="4" custScaleX="181860" custScaleY="71664" custLinFactNeighborX="893" custLinFactNeighborY="-8062"/>
      <dgm:spPr>
        <a:prstGeom prst="rect">
          <a:avLst/>
        </a:prstGeom>
      </dgm:spPr>
    </dgm:pt>
  </dgm:ptLst>
  <dgm:cxnLst>
    <dgm:cxn modelId="{9FF73C60-E969-4981-82C0-AB0AC0D5F3C1}" type="presOf" srcId="{70931CDB-EB60-43A8-BB1F-056AA5C9BF30}" destId="{4503C724-4E6B-41DF-B12A-FA719AF65EF3}" srcOrd="0" destOrd="0" presId="urn:microsoft.com/office/officeart/2005/8/layout/hList7"/>
    <dgm:cxn modelId="{449DD53E-2FFF-438A-963D-E350F99297F6}" type="presOf" srcId="{BB6239C7-3CAD-44D5-A9F5-50FEC6AEF2C7}" destId="{B51033AD-5128-4DFB-914E-899A1157CFF4}" srcOrd="1" destOrd="0" presId="urn:microsoft.com/office/officeart/2005/8/layout/hList7"/>
    <dgm:cxn modelId="{768D4807-1049-43B2-B3C2-731CDFC26FD0}" srcId="{BF7DB059-5DA4-4099-8284-B90E2A208DBA}" destId="{70931CDB-EB60-43A8-BB1F-056AA5C9BF30}" srcOrd="1" destOrd="0" parTransId="{C2FA12D0-160F-47C5-BC25-C327520D16AB}" sibTransId="{7894151D-A398-4A17-AE1F-4A90EF11F93C}"/>
    <dgm:cxn modelId="{9C316400-B867-42CC-9CBF-48A8CE3094CA}" srcId="{BF7DB059-5DA4-4099-8284-B90E2A208DBA}" destId="{BB6239C7-3CAD-44D5-A9F5-50FEC6AEF2C7}" srcOrd="0" destOrd="0" parTransId="{B099E19F-0029-492F-8CFC-354582191CA7}" sibTransId="{123AFD88-3324-41F0-B146-8B414992AF08}"/>
    <dgm:cxn modelId="{6CE0756D-B936-448C-86C9-ACEE591F16FA}" type="presOf" srcId="{E5F6A796-7131-4A52-9396-F1590A7D0E8F}" destId="{C9534BF4-8890-4224-B3AA-5D259B8DDA8A}" srcOrd="0" destOrd="0" presId="urn:microsoft.com/office/officeart/2005/8/layout/hList7"/>
    <dgm:cxn modelId="{5B24E729-83EA-4F37-AACF-6C65252FECB9}" srcId="{BF7DB059-5DA4-4099-8284-B90E2A208DBA}" destId="{08248CEA-F420-4602-9B68-0CE27DF54DD7}" srcOrd="2" destOrd="0" parTransId="{EC96B7B7-EFB9-4172-9651-AA9A30765883}" sibTransId="{3DD7B9BC-DA33-4647-A995-7A59553C9969}"/>
    <dgm:cxn modelId="{FCA27E1E-8B7A-4CA0-810A-11FB4EE7FF70}" type="presOf" srcId="{08248CEA-F420-4602-9B68-0CE27DF54DD7}" destId="{2B1ADC11-6B4B-4C53-AF3A-75536DDEA414}" srcOrd="1" destOrd="0" presId="urn:microsoft.com/office/officeart/2005/8/layout/hList7"/>
    <dgm:cxn modelId="{54029524-CA35-4428-B993-90B4838456BB}" type="presOf" srcId="{7894151D-A398-4A17-AE1F-4A90EF11F93C}" destId="{58503760-113B-47B7-A69D-93CCD7868234}" srcOrd="0" destOrd="0" presId="urn:microsoft.com/office/officeart/2005/8/layout/hList7"/>
    <dgm:cxn modelId="{88DC0CC8-0C62-43C2-98D4-649A1F0B6A15}" type="presOf" srcId="{123AFD88-3324-41F0-B146-8B414992AF08}" destId="{CFB91E44-9221-4E7C-B09F-0FEE3EB7AFB7}" srcOrd="0" destOrd="0" presId="urn:microsoft.com/office/officeart/2005/8/layout/hList7"/>
    <dgm:cxn modelId="{94DC19E1-0881-4870-A141-1CC002061C90}" type="presOf" srcId="{3DD7B9BC-DA33-4647-A995-7A59553C9969}" destId="{A3D08839-0E5D-4C0E-A165-04A8DABDF0A9}" srcOrd="0" destOrd="0" presId="urn:microsoft.com/office/officeart/2005/8/layout/hList7"/>
    <dgm:cxn modelId="{EDB6E6D8-221D-427A-B6F3-3EDBF1ACB1CE}" srcId="{BF7DB059-5DA4-4099-8284-B90E2A208DBA}" destId="{E5F6A796-7131-4A52-9396-F1590A7D0E8F}" srcOrd="3" destOrd="0" parTransId="{0075620A-CE2E-4B37-9B63-7F3845FA3F25}" sibTransId="{F3C81842-DCBC-4DBA-A3B9-84BE01708166}"/>
    <dgm:cxn modelId="{7E2BD30B-A9B5-43E1-8E61-0E126098CD54}" type="presOf" srcId="{E5F6A796-7131-4A52-9396-F1590A7D0E8F}" destId="{32796545-C68A-4103-A9A8-37B593942494}" srcOrd="1" destOrd="0" presId="urn:microsoft.com/office/officeart/2005/8/layout/hList7"/>
    <dgm:cxn modelId="{5598B0A0-2F21-4469-BF8E-A694668A5C01}" type="presOf" srcId="{BB6239C7-3CAD-44D5-A9F5-50FEC6AEF2C7}" destId="{D03260FC-DCED-4B69-A0F8-BB2C356E099A}" srcOrd="0" destOrd="0" presId="urn:microsoft.com/office/officeart/2005/8/layout/hList7"/>
    <dgm:cxn modelId="{D0CAA136-CF62-4E3C-8690-C2D66AA598AF}" type="presOf" srcId="{70931CDB-EB60-43A8-BB1F-056AA5C9BF30}" destId="{605F7F06-20FF-4AC5-A259-71C8232DF5BF}" srcOrd="1" destOrd="0" presId="urn:microsoft.com/office/officeart/2005/8/layout/hList7"/>
    <dgm:cxn modelId="{648711E8-A02C-45DB-99CA-4C37599BFAFF}" type="presOf" srcId="{08248CEA-F420-4602-9B68-0CE27DF54DD7}" destId="{C8359EF0-B469-436B-AA39-52000AC450CC}" srcOrd="0" destOrd="0" presId="urn:microsoft.com/office/officeart/2005/8/layout/hList7"/>
    <dgm:cxn modelId="{490F49F8-AF7C-44FE-9F7B-8E10EEF58FD3}" type="presOf" srcId="{BF7DB059-5DA4-4099-8284-B90E2A208DBA}" destId="{731BBE8A-E8B9-4E16-B09A-6558481749A6}" srcOrd="0" destOrd="0" presId="urn:microsoft.com/office/officeart/2005/8/layout/hList7"/>
    <dgm:cxn modelId="{F457832B-D1AD-4347-A99B-E90971D10F7C}" type="presParOf" srcId="{731BBE8A-E8B9-4E16-B09A-6558481749A6}" destId="{17179176-FF4A-432B-9C11-CDDE19A5EEE5}" srcOrd="0" destOrd="0" presId="urn:microsoft.com/office/officeart/2005/8/layout/hList7"/>
    <dgm:cxn modelId="{912203EB-AAC7-40C5-B601-1EEF82B53A03}" type="presParOf" srcId="{731BBE8A-E8B9-4E16-B09A-6558481749A6}" destId="{86A267F5-0CFF-4239-AB23-793D4DEB3D8B}" srcOrd="1" destOrd="0" presId="urn:microsoft.com/office/officeart/2005/8/layout/hList7"/>
    <dgm:cxn modelId="{2E1EA832-2B9F-48DC-A602-E8D95DEF9698}" type="presParOf" srcId="{86A267F5-0CFF-4239-AB23-793D4DEB3D8B}" destId="{3CA500F6-C0EE-41D9-8386-15E51053AF9A}" srcOrd="0" destOrd="0" presId="urn:microsoft.com/office/officeart/2005/8/layout/hList7"/>
    <dgm:cxn modelId="{6CF5CC55-E8A6-4B0A-A9BC-A5E496C0621F}" type="presParOf" srcId="{3CA500F6-C0EE-41D9-8386-15E51053AF9A}" destId="{D03260FC-DCED-4B69-A0F8-BB2C356E099A}" srcOrd="0" destOrd="0" presId="urn:microsoft.com/office/officeart/2005/8/layout/hList7"/>
    <dgm:cxn modelId="{DA9754C6-C1AD-4FAC-A96F-8C81B9709C5F}" type="presParOf" srcId="{3CA500F6-C0EE-41D9-8386-15E51053AF9A}" destId="{B51033AD-5128-4DFB-914E-899A1157CFF4}" srcOrd="1" destOrd="0" presId="urn:microsoft.com/office/officeart/2005/8/layout/hList7"/>
    <dgm:cxn modelId="{44386EBD-FD6E-4883-B781-07671BDD003C}" type="presParOf" srcId="{3CA500F6-C0EE-41D9-8386-15E51053AF9A}" destId="{BC3CF37D-8D7F-4F0D-A004-B6B711BA1D6F}" srcOrd="2" destOrd="0" presId="urn:microsoft.com/office/officeart/2005/8/layout/hList7"/>
    <dgm:cxn modelId="{D9E69659-3D3C-4DF4-A97F-97060A078166}" type="presParOf" srcId="{3CA500F6-C0EE-41D9-8386-15E51053AF9A}" destId="{C01ADF37-E8E0-46D2-84E5-98CFF0FE7515}" srcOrd="3" destOrd="0" presId="urn:microsoft.com/office/officeart/2005/8/layout/hList7"/>
    <dgm:cxn modelId="{23974A80-3919-4C91-98CD-620A8736FF7B}" type="presParOf" srcId="{86A267F5-0CFF-4239-AB23-793D4DEB3D8B}" destId="{CFB91E44-9221-4E7C-B09F-0FEE3EB7AFB7}" srcOrd="1" destOrd="0" presId="urn:microsoft.com/office/officeart/2005/8/layout/hList7"/>
    <dgm:cxn modelId="{671EEC6F-D0FF-45F1-9040-0EE413FF0030}" type="presParOf" srcId="{86A267F5-0CFF-4239-AB23-793D4DEB3D8B}" destId="{E7B36AFF-06D5-40F7-A11F-C39D4159FD51}" srcOrd="2" destOrd="0" presId="urn:microsoft.com/office/officeart/2005/8/layout/hList7"/>
    <dgm:cxn modelId="{25D34A12-46B7-40CC-9D71-1C6AE93BEDFD}" type="presParOf" srcId="{E7B36AFF-06D5-40F7-A11F-C39D4159FD51}" destId="{4503C724-4E6B-41DF-B12A-FA719AF65EF3}" srcOrd="0" destOrd="0" presId="urn:microsoft.com/office/officeart/2005/8/layout/hList7"/>
    <dgm:cxn modelId="{B2C41F39-3DC3-493C-B0CF-BA940557ED01}" type="presParOf" srcId="{E7B36AFF-06D5-40F7-A11F-C39D4159FD51}" destId="{605F7F06-20FF-4AC5-A259-71C8232DF5BF}" srcOrd="1" destOrd="0" presId="urn:microsoft.com/office/officeart/2005/8/layout/hList7"/>
    <dgm:cxn modelId="{907A4EEF-29C4-4A59-BEC9-EC836E876BE8}" type="presParOf" srcId="{E7B36AFF-06D5-40F7-A11F-C39D4159FD51}" destId="{D1A71631-70F6-4BA7-8AC9-226029F7B9FC}" srcOrd="2" destOrd="0" presId="urn:microsoft.com/office/officeart/2005/8/layout/hList7"/>
    <dgm:cxn modelId="{C69927D5-C3A0-4F66-8132-948C6D58B341}" type="presParOf" srcId="{E7B36AFF-06D5-40F7-A11F-C39D4159FD51}" destId="{29060A95-55DD-47AA-A2B0-6DFE93445370}" srcOrd="3" destOrd="0" presId="urn:microsoft.com/office/officeart/2005/8/layout/hList7"/>
    <dgm:cxn modelId="{B73724F4-6F77-42B5-8034-1B2E44B05089}" type="presParOf" srcId="{86A267F5-0CFF-4239-AB23-793D4DEB3D8B}" destId="{58503760-113B-47B7-A69D-93CCD7868234}" srcOrd="3" destOrd="0" presId="urn:microsoft.com/office/officeart/2005/8/layout/hList7"/>
    <dgm:cxn modelId="{A035A34E-B1E4-42D4-8489-969F9E7B4700}" type="presParOf" srcId="{86A267F5-0CFF-4239-AB23-793D4DEB3D8B}" destId="{8991DCBE-7A85-4548-9E65-2F30E57E7FF5}" srcOrd="4" destOrd="0" presId="urn:microsoft.com/office/officeart/2005/8/layout/hList7"/>
    <dgm:cxn modelId="{835ED941-99B8-4A6B-A7D1-CC734F3EEA04}" type="presParOf" srcId="{8991DCBE-7A85-4548-9E65-2F30E57E7FF5}" destId="{C8359EF0-B469-436B-AA39-52000AC450CC}" srcOrd="0" destOrd="0" presId="urn:microsoft.com/office/officeart/2005/8/layout/hList7"/>
    <dgm:cxn modelId="{D94DD666-3222-4AF1-AFAA-59B876FA2CD7}" type="presParOf" srcId="{8991DCBE-7A85-4548-9E65-2F30E57E7FF5}" destId="{2B1ADC11-6B4B-4C53-AF3A-75536DDEA414}" srcOrd="1" destOrd="0" presId="urn:microsoft.com/office/officeart/2005/8/layout/hList7"/>
    <dgm:cxn modelId="{36606D1A-0A83-4EE5-9FC2-B89A51CE30B2}" type="presParOf" srcId="{8991DCBE-7A85-4548-9E65-2F30E57E7FF5}" destId="{A184F5D0-F2FD-4164-B56B-EA34296E8E37}" srcOrd="2" destOrd="0" presId="urn:microsoft.com/office/officeart/2005/8/layout/hList7"/>
    <dgm:cxn modelId="{790B533F-C7E6-4781-AD6B-98884535AC54}" type="presParOf" srcId="{8991DCBE-7A85-4548-9E65-2F30E57E7FF5}" destId="{15102E43-7B68-4A97-BC23-9F9FD578314C}" srcOrd="3" destOrd="0" presId="urn:microsoft.com/office/officeart/2005/8/layout/hList7"/>
    <dgm:cxn modelId="{BFB259AC-E622-40EB-82C0-1C0C312F71CE}" type="presParOf" srcId="{86A267F5-0CFF-4239-AB23-793D4DEB3D8B}" destId="{A3D08839-0E5D-4C0E-A165-04A8DABDF0A9}" srcOrd="5" destOrd="0" presId="urn:microsoft.com/office/officeart/2005/8/layout/hList7"/>
    <dgm:cxn modelId="{6E2E8D5A-68B4-45B5-A89E-E792A30CC7A3}" type="presParOf" srcId="{86A267F5-0CFF-4239-AB23-793D4DEB3D8B}" destId="{0BA7942D-3024-47EC-AB50-C5F5EBA9D980}" srcOrd="6" destOrd="0" presId="urn:microsoft.com/office/officeart/2005/8/layout/hList7"/>
    <dgm:cxn modelId="{6777130E-2758-4D71-B375-EC0C5602D1E4}" type="presParOf" srcId="{0BA7942D-3024-47EC-AB50-C5F5EBA9D980}" destId="{C9534BF4-8890-4224-B3AA-5D259B8DDA8A}" srcOrd="0" destOrd="0" presId="urn:microsoft.com/office/officeart/2005/8/layout/hList7"/>
    <dgm:cxn modelId="{83D4AEC6-2DD5-4163-9F05-0626D4BD1144}" type="presParOf" srcId="{0BA7942D-3024-47EC-AB50-C5F5EBA9D980}" destId="{32796545-C68A-4103-A9A8-37B593942494}" srcOrd="1" destOrd="0" presId="urn:microsoft.com/office/officeart/2005/8/layout/hList7"/>
    <dgm:cxn modelId="{E8F7B359-5ECD-405A-80A8-465434C0DFBA}" type="presParOf" srcId="{0BA7942D-3024-47EC-AB50-C5F5EBA9D980}" destId="{3CCF4140-EF82-4C69-AE17-E829BABB9096}" srcOrd="2" destOrd="0" presId="urn:microsoft.com/office/officeart/2005/8/layout/hList7"/>
    <dgm:cxn modelId="{D93D741A-C780-4A51-9834-4CA67955C632}" type="presParOf" srcId="{0BA7942D-3024-47EC-AB50-C5F5EBA9D980}" destId="{909B86DA-D4AB-4DF4-8FA6-5BCCCC6BF71A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7DA367-934B-49BC-978B-6B77CE4BFE28}">
      <dsp:nvSpPr>
        <dsp:cNvPr id="0" name=""/>
        <dsp:cNvSpPr/>
      </dsp:nvSpPr>
      <dsp:spPr>
        <a:xfrm>
          <a:off x="1194470" y="588979"/>
          <a:ext cx="2067129" cy="2067443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81F057-DD6D-4282-8045-F155969947B4}">
      <dsp:nvSpPr>
        <dsp:cNvPr id="0" name=""/>
        <dsp:cNvSpPr/>
      </dsp:nvSpPr>
      <dsp:spPr>
        <a:xfrm>
          <a:off x="1651374" y="1335389"/>
          <a:ext cx="1148663" cy="57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600" kern="1200" dirty="0"/>
        </a:p>
      </dsp:txBody>
      <dsp:txXfrm>
        <a:off x="1651374" y="1335389"/>
        <a:ext cx="1148663" cy="574194"/>
      </dsp:txXfrm>
    </dsp:sp>
    <dsp:sp modelId="{B75A01B7-BC92-447E-B43C-C0BD4EF71CA0}">
      <dsp:nvSpPr>
        <dsp:cNvPr id="0" name=""/>
        <dsp:cNvSpPr/>
      </dsp:nvSpPr>
      <dsp:spPr>
        <a:xfrm>
          <a:off x="620332" y="1776879"/>
          <a:ext cx="2067129" cy="2067443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CA492D-018C-468F-A58A-D8161EBFF0E8}">
      <dsp:nvSpPr>
        <dsp:cNvPr id="0" name=""/>
        <dsp:cNvSpPr/>
      </dsp:nvSpPr>
      <dsp:spPr>
        <a:xfrm>
          <a:off x="1079565" y="2530160"/>
          <a:ext cx="1148663" cy="57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3600" kern="1200"/>
        </a:p>
      </dsp:txBody>
      <dsp:txXfrm>
        <a:off x="1079565" y="2530160"/>
        <a:ext cx="1148663" cy="574194"/>
      </dsp:txXfrm>
    </dsp:sp>
    <dsp:sp modelId="{3251CA1A-BA20-44CE-86EC-7945F799348C}">
      <dsp:nvSpPr>
        <dsp:cNvPr id="0" name=""/>
        <dsp:cNvSpPr/>
      </dsp:nvSpPr>
      <dsp:spPr>
        <a:xfrm>
          <a:off x="1341596" y="3106932"/>
          <a:ext cx="1775984" cy="1776696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98792-F8AC-4B9F-8341-148BFECB09CE}">
      <dsp:nvSpPr>
        <dsp:cNvPr id="0" name=""/>
        <dsp:cNvSpPr/>
      </dsp:nvSpPr>
      <dsp:spPr>
        <a:xfrm>
          <a:off x="1642180" y="3784373"/>
          <a:ext cx="1148663" cy="5741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Sustainable Waste Actions in the Pacific (SWAP)</a:t>
          </a:r>
          <a:endParaRPr lang="en-AU" sz="1400" b="1" kern="1200" dirty="0"/>
        </a:p>
      </dsp:txBody>
      <dsp:txXfrm>
        <a:off x="1642180" y="3784373"/>
        <a:ext cx="1148663" cy="5741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5ACD09-03F7-4FB9-8EF2-D2B3777AE48A}">
      <dsp:nvSpPr>
        <dsp:cNvPr id="0" name=""/>
        <dsp:cNvSpPr/>
      </dsp:nvSpPr>
      <dsp:spPr>
        <a:xfrm>
          <a:off x="18811" y="29929"/>
          <a:ext cx="2130914" cy="906671"/>
        </a:xfrm>
        <a:prstGeom prst="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Training</a:t>
          </a:r>
        </a:p>
      </dsp:txBody>
      <dsp:txXfrm>
        <a:off x="18811" y="29929"/>
        <a:ext cx="2130914" cy="906671"/>
      </dsp:txXfrm>
    </dsp:sp>
    <dsp:sp modelId="{E87603C9-1B06-46BE-86DC-A56242A8C0AE}">
      <dsp:nvSpPr>
        <dsp:cNvPr id="0" name=""/>
        <dsp:cNvSpPr/>
      </dsp:nvSpPr>
      <dsp:spPr>
        <a:xfrm>
          <a:off x="950818" y="973966"/>
          <a:ext cx="266902" cy="266902"/>
        </a:xfrm>
        <a:prstGeom prst="mathPlus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6196" y="1076029"/>
        <a:ext cx="196146" cy="62776"/>
      </dsp:txXfrm>
    </dsp:sp>
    <dsp:sp modelId="{D34EBFAC-7F05-4999-9B85-6BBE199BD274}">
      <dsp:nvSpPr>
        <dsp:cNvPr id="0" name=""/>
        <dsp:cNvSpPr/>
      </dsp:nvSpPr>
      <dsp:spPr>
        <a:xfrm>
          <a:off x="46107" y="1278235"/>
          <a:ext cx="2076323" cy="855228"/>
        </a:xfrm>
        <a:prstGeom prst="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Pilot Projects</a:t>
          </a:r>
        </a:p>
      </dsp:txBody>
      <dsp:txXfrm>
        <a:off x="46107" y="1278235"/>
        <a:ext cx="2076323" cy="855228"/>
      </dsp:txXfrm>
    </dsp:sp>
    <dsp:sp modelId="{4A63AA81-4CDB-413C-86E8-3B765C96ADB1}">
      <dsp:nvSpPr>
        <dsp:cNvPr id="0" name=""/>
        <dsp:cNvSpPr/>
      </dsp:nvSpPr>
      <dsp:spPr>
        <a:xfrm>
          <a:off x="950818" y="2170829"/>
          <a:ext cx="266902" cy="266902"/>
        </a:xfrm>
        <a:prstGeom prst="mathPlus">
          <a:avLst/>
        </a:prstGeom>
        <a:solidFill>
          <a:srgbClr val="4472C4">
            <a:hueOff val="-3676672"/>
            <a:satOff val="-5114"/>
            <a:lumOff val="-1961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5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986196" y="2272892"/>
        <a:ext cx="196146" cy="62776"/>
      </dsp:txXfrm>
    </dsp:sp>
    <dsp:sp modelId="{AE159E65-51BD-481A-BC5A-B1F055B24992}">
      <dsp:nvSpPr>
        <dsp:cNvPr id="0" name=""/>
        <dsp:cNvSpPr/>
      </dsp:nvSpPr>
      <dsp:spPr>
        <a:xfrm>
          <a:off x="1182" y="2475098"/>
          <a:ext cx="2166173" cy="914862"/>
        </a:xfrm>
        <a:prstGeom prst="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2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Community of Practice</a:t>
          </a:r>
        </a:p>
      </dsp:txBody>
      <dsp:txXfrm>
        <a:off x="1182" y="2475098"/>
        <a:ext cx="2166173" cy="914862"/>
      </dsp:txXfrm>
    </dsp:sp>
    <dsp:sp modelId="{E0249A3D-6A99-4BF4-B380-97EC1857B2FD}">
      <dsp:nvSpPr>
        <dsp:cNvPr id="0" name=""/>
        <dsp:cNvSpPr/>
      </dsp:nvSpPr>
      <dsp:spPr>
        <a:xfrm rot="85289">
          <a:off x="2236777" y="1654778"/>
          <a:ext cx="147266" cy="171185"/>
        </a:xfrm>
        <a:prstGeom prst="rightArrow">
          <a:avLst>
            <a:gd name="adj1" fmla="val 60000"/>
            <a:gd name="adj2" fmla="val 50000"/>
          </a:avLst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700" kern="1200">
            <a:solidFill>
              <a:sysClr val="window" lastClr="FFFFFF"/>
            </a:solidFill>
            <a:latin typeface="Calibri" panose="020F0502020204030204"/>
            <a:ea typeface="+mn-ea"/>
            <a:cs typeface="+mn-cs"/>
          </a:endParaRPr>
        </a:p>
      </dsp:txBody>
      <dsp:txXfrm>
        <a:off x="2236784" y="1688467"/>
        <a:ext cx="103086" cy="102711"/>
      </dsp:txXfrm>
    </dsp:sp>
    <dsp:sp modelId="{F0357A96-9A29-4DC8-8D9C-FC4DCC16155E}">
      <dsp:nvSpPr>
        <dsp:cNvPr id="0" name=""/>
        <dsp:cNvSpPr/>
      </dsp:nvSpPr>
      <dsp:spPr>
        <a:xfrm>
          <a:off x="2444644" y="876800"/>
          <a:ext cx="2163867" cy="1787498"/>
        </a:xfrm>
        <a:prstGeom prst="ellipse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6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SWAP</a:t>
          </a:r>
        </a:p>
      </dsp:txBody>
      <dsp:txXfrm>
        <a:off x="2761535" y="1138573"/>
        <a:ext cx="1530085" cy="1263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7968AD-A98E-4AAE-9FB1-BBDC83E28C0C}">
      <dsp:nvSpPr>
        <dsp:cNvPr id="0" name=""/>
        <dsp:cNvSpPr/>
      </dsp:nvSpPr>
      <dsp:spPr>
        <a:xfrm rot="16200000">
          <a:off x="296462" y="-296462"/>
          <a:ext cx="1285979" cy="1878905"/>
        </a:xfrm>
        <a:prstGeom prst="round1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Sustainable Financing</a:t>
          </a:r>
        </a:p>
      </dsp:txBody>
      <dsp:txXfrm rot="5400000">
        <a:off x="0" y="0"/>
        <a:ext cx="1878905" cy="964485"/>
      </dsp:txXfrm>
    </dsp:sp>
    <dsp:sp modelId="{B8768A84-DE94-4BFC-8906-D2B95F21272A}">
      <dsp:nvSpPr>
        <dsp:cNvPr id="0" name=""/>
        <dsp:cNvSpPr/>
      </dsp:nvSpPr>
      <dsp:spPr>
        <a:xfrm>
          <a:off x="1878905" y="0"/>
          <a:ext cx="1878905" cy="1285979"/>
        </a:xfrm>
        <a:prstGeom prst="round1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Used Oil Management</a:t>
          </a:r>
        </a:p>
      </dsp:txBody>
      <dsp:txXfrm>
        <a:off x="1878905" y="0"/>
        <a:ext cx="1878905" cy="964485"/>
      </dsp:txXfrm>
    </dsp:sp>
    <dsp:sp modelId="{DC41291E-75D6-4BE2-9B72-CDE5BBBE990C}">
      <dsp:nvSpPr>
        <dsp:cNvPr id="0" name=""/>
        <dsp:cNvSpPr/>
      </dsp:nvSpPr>
      <dsp:spPr>
        <a:xfrm rot="10800000">
          <a:off x="0" y="1285979"/>
          <a:ext cx="1878905" cy="1285979"/>
        </a:xfrm>
        <a:prstGeom prst="round1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Disaster Waste</a:t>
          </a:r>
        </a:p>
      </dsp:txBody>
      <dsp:txXfrm rot="10800000">
        <a:off x="0" y="1607474"/>
        <a:ext cx="1878905" cy="964485"/>
      </dsp:txXfrm>
    </dsp:sp>
    <dsp:sp modelId="{2004EE73-349A-42AB-B222-BCDA8A671CDD}">
      <dsp:nvSpPr>
        <dsp:cNvPr id="0" name=""/>
        <dsp:cNvSpPr/>
      </dsp:nvSpPr>
      <dsp:spPr>
        <a:xfrm rot="5400000">
          <a:off x="2175368" y="989517"/>
          <a:ext cx="1285979" cy="1878905"/>
        </a:xfrm>
        <a:prstGeom prst="round1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Marine Debris</a:t>
          </a:r>
        </a:p>
      </dsp:txBody>
      <dsp:txXfrm rot="-5400000">
        <a:off x="1878905" y="1607474"/>
        <a:ext cx="1878905" cy="964485"/>
      </dsp:txXfrm>
    </dsp:sp>
    <dsp:sp modelId="{13895FA5-0AB8-440D-919B-954F7BED05E9}">
      <dsp:nvSpPr>
        <dsp:cNvPr id="0" name=""/>
        <dsp:cNvSpPr/>
      </dsp:nvSpPr>
      <dsp:spPr>
        <a:xfrm>
          <a:off x="1315233" y="964485"/>
          <a:ext cx="1127343" cy="642989"/>
        </a:xfrm>
        <a:prstGeom prst="roundRect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200" kern="120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 panose="020F0502020204030204"/>
              <a:ea typeface="+mn-ea"/>
              <a:cs typeface="+mn-cs"/>
            </a:rPr>
            <a:t>SWAP</a:t>
          </a:r>
        </a:p>
      </dsp:txBody>
      <dsp:txXfrm>
        <a:off x="1346621" y="995873"/>
        <a:ext cx="1064567" cy="5802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63F62D-2BE8-4ED7-A32E-869D58BB52D0}">
      <dsp:nvSpPr>
        <dsp:cNvPr id="0" name=""/>
        <dsp:cNvSpPr/>
      </dsp:nvSpPr>
      <dsp:spPr>
        <a:xfrm>
          <a:off x="567382" y="0"/>
          <a:ext cx="6430340" cy="3240360"/>
        </a:xfrm>
        <a:prstGeom prst="rightArrow">
          <a:avLst/>
        </a:prstGeom>
        <a:solidFill>
          <a:srgbClr val="4472C4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5F9C85-39AB-4C62-B734-F58275CBA1C4}">
      <dsp:nvSpPr>
        <dsp:cNvPr id="0" name=""/>
        <dsp:cNvSpPr/>
      </dsp:nvSpPr>
      <dsp:spPr>
        <a:xfrm>
          <a:off x="3786" y="972108"/>
          <a:ext cx="1821092" cy="1296144"/>
        </a:xfrm>
        <a:prstGeom prst="roundRect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 dirty="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Submission of concept note</a:t>
          </a:r>
        </a:p>
      </dsp:txBody>
      <dsp:txXfrm>
        <a:off x="67059" y="1035381"/>
        <a:ext cx="1694546" cy="1169598"/>
      </dsp:txXfrm>
    </dsp:sp>
    <dsp:sp modelId="{D84027A0-EBCD-4465-9AFE-E5D48770F542}">
      <dsp:nvSpPr>
        <dsp:cNvPr id="0" name=""/>
        <dsp:cNvSpPr/>
      </dsp:nvSpPr>
      <dsp:spPr>
        <a:xfrm>
          <a:off x="1915933" y="972108"/>
          <a:ext cx="1821092" cy="1296144"/>
        </a:xfrm>
        <a:prstGeom prst="roundRect">
          <a:avLst/>
        </a:prstGeom>
        <a:solidFill>
          <a:srgbClr val="4472C4">
            <a:hueOff val="-2451115"/>
            <a:satOff val="-3409"/>
            <a:lumOff val="-1307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Evaluation by SPREP and TWG </a:t>
          </a:r>
        </a:p>
      </dsp:txBody>
      <dsp:txXfrm>
        <a:off x="1979206" y="1035381"/>
        <a:ext cx="1694546" cy="1169598"/>
      </dsp:txXfrm>
    </dsp:sp>
    <dsp:sp modelId="{0F5D9054-C07C-45D3-98B5-D7F81DF8596A}">
      <dsp:nvSpPr>
        <dsp:cNvPr id="0" name=""/>
        <dsp:cNvSpPr/>
      </dsp:nvSpPr>
      <dsp:spPr>
        <a:xfrm>
          <a:off x="3828080" y="972108"/>
          <a:ext cx="1821092" cy="1296144"/>
        </a:xfrm>
        <a:prstGeom prst="roundRect">
          <a:avLst/>
        </a:prstGeom>
        <a:solidFill>
          <a:srgbClr val="4472C4">
            <a:hueOff val="-4902230"/>
            <a:satOff val="-6819"/>
            <a:lumOff val="-2615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Alignment with other regional projects</a:t>
          </a:r>
        </a:p>
      </dsp:txBody>
      <dsp:txXfrm>
        <a:off x="3891353" y="1035381"/>
        <a:ext cx="1694546" cy="1169598"/>
      </dsp:txXfrm>
    </dsp:sp>
    <dsp:sp modelId="{F4FFBF43-0E0D-4299-8F76-55DB65AE8B1C}">
      <dsp:nvSpPr>
        <dsp:cNvPr id="0" name=""/>
        <dsp:cNvSpPr/>
      </dsp:nvSpPr>
      <dsp:spPr>
        <a:xfrm>
          <a:off x="5740227" y="972108"/>
          <a:ext cx="1821092" cy="1296144"/>
        </a:xfrm>
        <a:prstGeom prst="roundRect">
          <a:avLst/>
        </a:prstGeom>
        <a:solidFill>
          <a:srgbClr val="4472C4">
            <a:hueOff val="-7353344"/>
            <a:satOff val="-10228"/>
            <a:lumOff val="-3922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900" kern="1200">
              <a:solidFill>
                <a:sysClr val="window" lastClr="FFFFFF"/>
              </a:solidFill>
              <a:latin typeface="Calibri" panose="020F0502020204030204"/>
              <a:ea typeface="+mn-ea"/>
              <a:cs typeface="+mn-cs"/>
            </a:rPr>
            <a:t>Approval by Steering Committee</a:t>
          </a:r>
        </a:p>
      </dsp:txBody>
      <dsp:txXfrm>
        <a:off x="5803500" y="1035381"/>
        <a:ext cx="1694546" cy="1169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3260FC-DCED-4B69-A0F8-BB2C356E099A}">
      <dsp:nvSpPr>
        <dsp:cNvPr id="0" name=""/>
        <dsp:cNvSpPr/>
      </dsp:nvSpPr>
      <dsp:spPr>
        <a:xfrm>
          <a:off x="39171" y="0"/>
          <a:ext cx="2076523" cy="2712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  <a:latin typeface="+mn-lt"/>
              <a:cs typeface="Calibri" panose="020F0502020204030204" pitchFamily="34" charset="0"/>
            </a:rPr>
            <a:t>Support to CDL</a:t>
          </a:r>
          <a:endParaRPr lang="en-AU" sz="1400" kern="1200" dirty="0">
            <a:solidFill>
              <a:schemeClr val="tx1"/>
            </a:solidFill>
            <a:latin typeface="+mn-lt"/>
            <a:cs typeface="Calibri" panose="020F0502020204030204" pitchFamily="34" charset="0"/>
          </a:endParaRPr>
        </a:p>
      </dsp:txBody>
      <dsp:txXfrm>
        <a:off x="39171" y="1085072"/>
        <a:ext cx="2076523" cy="1085072"/>
      </dsp:txXfrm>
    </dsp:sp>
    <dsp:sp modelId="{C01ADF37-E8E0-46D2-84E5-98CFF0FE7515}">
      <dsp:nvSpPr>
        <dsp:cNvPr id="0" name=""/>
        <dsp:cNvSpPr/>
      </dsp:nvSpPr>
      <dsp:spPr>
        <a:xfrm>
          <a:off x="7593620" y="289741"/>
          <a:ext cx="903323" cy="9033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503C724-4E6B-41DF-B12A-FA719AF65EF3}">
      <dsp:nvSpPr>
        <dsp:cNvPr id="0" name=""/>
        <dsp:cNvSpPr/>
      </dsp:nvSpPr>
      <dsp:spPr>
        <a:xfrm>
          <a:off x="2159904" y="0"/>
          <a:ext cx="2076523" cy="2712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Institutional mechanisms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Storage facilities and collection systems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Treatment and recycling plants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n-lt"/>
              <a:ea typeface="+mn-ea"/>
              <a:cs typeface="+mn-cs"/>
            </a:rPr>
            <a:t>Disposal of used oil</a:t>
          </a:r>
          <a:endParaRPr lang="en-AU" sz="1400" kern="1200" dirty="0">
            <a:latin typeface="+mn-lt"/>
          </a:endParaRPr>
        </a:p>
      </dsp:txBody>
      <dsp:txXfrm>
        <a:off x="2159904" y="1085072"/>
        <a:ext cx="2076523" cy="1085072"/>
      </dsp:txXfrm>
    </dsp:sp>
    <dsp:sp modelId="{29060A95-55DD-47AA-A2B0-6DFE93445370}">
      <dsp:nvSpPr>
        <dsp:cNvPr id="0" name=""/>
        <dsp:cNvSpPr/>
      </dsp:nvSpPr>
      <dsp:spPr>
        <a:xfrm>
          <a:off x="7593620" y="0"/>
          <a:ext cx="903323" cy="9033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359EF0-B469-436B-AA39-52000AC450CC}">
      <dsp:nvSpPr>
        <dsp:cNvPr id="0" name=""/>
        <dsp:cNvSpPr/>
      </dsp:nvSpPr>
      <dsp:spPr>
        <a:xfrm>
          <a:off x="4279619" y="0"/>
          <a:ext cx="2076523" cy="2712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Coastal clean-ups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</a:rPr>
            <a:t>Data collection</a:t>
          </a:r>
          <a:endParaRPr lang="en-AU" sz="1400" kern="1200" dirty="0">
            <a:solidFill>
              <a:schemeClr val="tx1"/>
            </a:solidFill>
          </a:endParaRPr>
        </a:p>
      </dsp:txBody>
      <dsp:txXfrm>
        <a:off x="4279619" y="1085072"/>
        <a:ext cx="2076523" cy="1085072"/>
      </dsp:txXfrm>
    </dsp:sp>
    <dsp:sp modelId="{15102E43-7B68-4A97-BC23-9F9FD578314C}">
      <dsp:nvSpPr>
        <dsp:cNvPr id="0" name=""/>
        <dsp:cNvSpPr/>
      </dsp:nvSpPr>
      <dsp:spPr>
        <a:xfrm>
          <a:off x="7593620" y="822620"/>
          <a:ext cx="903323" cy="903323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534BF4-8890-4224-B3AA-5D259B8DDA8A}">
      <dsp:nvSpPr>
        <dsp:cNvPr id="0" name=""/>
        <dsp:cNvSpPr/>
      </dsp:nvSpPr>
      <dsp:spPr>
        <a:xfrm>
          <a:off x="6420420" y="0"/>
          <a:ext cx="2076523" cy="271268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Scoping study for a potential disposal site to be climate proofed</a:t>
          </a:r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kern="1200" dirty="0" smtClean="0">
              <a:solidFill>
                <a:schemeClr val="tx1"/>
              </a:solidFill>
              <a:latin typeface="+mn-lt"/>
              <a:ea typeface="+mn-ea"/>
              <a:cs typeface="+mn-cs"/>
            </a:rPr>
            <a:t>Rehabilitation of disposal facility</a:t>
          </a:r>
          <a:endParaRPr lang="en-AU" sz="1400" kern="1200" dirty="0">
            <a:solidFill>
              <a:schemeClr val="tx1"/>
            </a:solidFill>
            <a:latin typeface="+mn-lt"/>
          </a:endParaRPr>
        </a:p>
      </dsp:txBody>
      <dsp:txXfrm>
        <a:off x="6420420" y="1085072"/>
        <a:ext cx="2076523" cy="1085072"/>
      </dsp:txXfrm>
    </dsp:sp>
    <dsp:sp modelId="{909B86DA-D4AB-4DF4-8FA6-5BCCCC6BF71A}">
      <dsp:nvSpPr>
        <dsp:cNvPr id="0" name=""/>
        <dsp:cNvSpPr/>
      </dsp:nvSpPr>
      <dsp:spPr>
        <a:xfrm>
          <a:off x="6643376" y="217917"/>
          <a:ext cx="1642783" cy="647357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179176-FF4A-432B-9C11-CDDE19A5EEE5}">
      <dsp:nvSpPr>
        <dsp:cNvPr id="0" name=""/>
        <dsp:cNvSpPr/>
      </dsp:nvSpPr>
      <dsp:spPr>
        <a:xfrm>
          <a:off x="364345" y="2237582"/>
          <a:ext cx="7817188" cy="475099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E51A35-FF36-0F43-8610-76A417492FC3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NZ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3537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NZ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312A6B9-DDE8-F649-8BB9-5D1976195AC9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549489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The</a:t>
            </a:r>
            <a:r>
              <a:rPr lang="en-AU" baseline="0" dirty="0" smtClean="0"/>
              <a:t> satisfactory rating of the AFD Phase 1 project and the CP2025 are the drivers for the development of the Sustainable Waste Actions in the Pacific Project.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SWAP is a 4-year project with a value of 3M Euro involving 7 PICTs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The project intends to address cos-effective and sustainable management of wastes, contribute to the delivery of CP2025, and </a:t>
            </a:r>
            <a:r>
              <a:rPr kumimoji="0" lang="en-AU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builsds</a:t>
            </a: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ＭＳ Ｐゴシック" charset="-128"/>
              </a:rPr>
              <a:t> on, enhances and strengthens parallel initiatives under existing regional waste projects.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2A6B9-DDE8-F649-8BB9-5D1976195AC9}" type="slidenum">
              <a:rPr lang="en-NZ" smtClean="0"/>
              <a:pPr>
                <a:defRPr/>
              </a:pPr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076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</a:rPr>
              <a:t>Training will cover all thematic areas.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</a:rPr>
              <a:t>Theory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</a:rPr>
              <a:t>of waste management practice and project management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</a:rPr>
              <a:t>Presentation of successful case studies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-107" charset="0"/>
                <a:ea typeface="ＭＳ Ｐゴシック" pitchFamily="-107" charset="-128"/>
              </a:rPr>
              <a:t>Demonstration of best practices from the Pacific, if available, and other countries with similar conditions.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2A6B9-DDE8-F649-8BB9-5D1976195AC9}" type="slidenum">
              <a:rPr lang="en-NZ" smtClean="0"/>
              <a:pPr>
                <a:defRPr/>
              </a:pPr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5002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312A6B9-DDE8-F649-8BB9-5D1976195AC9}" type="slidenum">
              <a:rPr lang="en-NZ" smtClean="0"/>
              <a:pPr>
                <a:defRPr/>
              </a:pPr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93258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283AD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43B0-2972-554C-9F64-8FFC0FD5B47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0B032-7C00-8947-A7DB-8404E4EBDCF6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1A66E-8693-CF44-B212-70633907FB0A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1479B-667E-404B-8CC6-94435DCE11FC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6577B-012B-B34E-8241-8ED337766129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88839-FAB4-2A4A-B30F-A7FC0EE0FF74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NZ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10668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7448C6E-3D28-8D4C-A557-DC35D426B8E5}" type="datetime1">
              <a:rPr lang="en-US"/>
              <a:pPr>
                <a:defRPr/>
              </a:pPr>
              <a:t>1/31/2020</a:t>
            </a:fld>
            <a:endParaRPr lang="en-NZ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76400" y="6356350"/>
            <a:ext cx="3962400" cy="36512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NZ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400" y="6356350"/>
            <a:ext cx="2133600" cy="365125"/>
          </a:xfrm>
          <a:prstGeom prst="rect">
            <a:avLst/>
          </a:prstGeom>
        </p:spPr>
        <p:txBody>
          <a:bodyPr/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A58F299-2194-3142-AE5E-71109EAB1A0F}" type="slidenum">
              <a:rPr lang="en-NZ"/>
              <a:pPr>
                <a:defRPr/>
              </a:pPr>
              <a:t>‹#›</a:t>
            </a:fld>
            <a:endParaRPr lang="en-NZ"/>
          </a:p>
        </p:txBody>
      </p:sp>
    </p:spTree>
  </p:cSld>
  <p:clrMapOvr>
    <a:masterClrMapping/>
  </p:clrMapOvr>
  <p:transition spd="slow" advClick="0" advTm="15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</p:sldLayoutIdLst>
  <p:transition spd="slow" advClick="0"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</p:sldLayoutIdLst>
  <p:transition spd="slow" advClick="0"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</p:sldLayoutIdLst>
  <p:transition spd="slow" advClick="0"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</p:sldLayoutIdLst>
  <p:transition spd="slow" advClick="0"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transition spd="slow" advClick="0" advTm="15000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3200" kern="1200">
          <a:solidFill>
            <a:srgbClr val="063F93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800" kern="1200">
          <a:solidFill>
            <a:srgbClr val="063F93"/>
          </a:solidFill>
          <a:latin typeface="+mn-lt"/>
          <a:ea typeface="ＭＳ Ｐゴシック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•"/>
        <a:defRPr sz="2400" kern="1200">
          <a:solidFill>
            <a:srgbClr val="063F93"/>
          </a:solidFill>
          <a:latin typeface="+mn-lt"/>
          <a:ea typeface="ＭＳ Ｐゴシック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–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-107" charset="0"/>
        <a:buChar char="»"/>
        <a:defRPr sz="2000" kern="1200">
          <a:solidFill>
            <a:srgbClr val="063F93"/>
          </a:solidFill>
          <a:latin typeface="+mn-lt"/>
          <a:ea typeface="ＭＳ Ｐゴシック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5.png"/><Relationship Id="rId5" Type="http://schemas.openxmlformats.org/officeDocument/2006/relationships/diagramLayout" Target="../diagrams/layout1.xml"/><Relationship Id="rId10" Type="http://schemas.openxmlformats.org/officeDocument/2006/relationships/image" Target="../media/image4.png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2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88640"/>
            <a:ext cx="2461270" cy="111273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278963686"/>
              </p:ext>
            </p:extLst>
          </p:nvPr>
        </p:nvGraphicFramePr>
        <p:xfrm>
          <a:off x="-30013" y="1196752"/>
          <a:ext cx="3881933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0050" y="1611709"/>
            <a:ext cx="2151273" cy="680682"/>
          </a:xfrm>
        </p:spPr>
        <p:txBody>
          <a:bodyPr/>
          <a:lstStyle/>
          <a:p>
            <a:r>
              <a:rPr lang="en-AU" sz="1200" b="1" dirty="0" smtClean="0"/>
              <a:t>Solid </a:t>
            </a:r>
            <a:r>
              <a:rPr lang="en-AU" sz="1200" b="1" dirty="0"/>
              <a:t>Waste Management Initiative in the </a:t>
            </a:r>
            <a:r>
              <a:rPr lang="en-AU" sz="1200" b="1" dirty="0" smtClean="0"/>
              <a:t>Pacific </a:t>
            </a:r>
            <a:r>
              <a:rPr lang="en-AU" sz="1100" b="1" dirty="0" smtClean="0"/>
              <a:t>(2011-2014)</a:t>
            </a:r>
            <a:r>
              <a:rPr lang="en-AU" sz="1200" b="1" dirty="0" smtClean="0"/>
              <a:t> </a:t>
            </a:r>
            <a:endParaRPr lang="en-AU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31640" y="2204864"/>
            <a:ext cx="1477996" cy="12055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30924" y="3136788"/>
            <a:ext cx="1301824" cy="15930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289518" y="1882091"/>
            <a:ext cx="5868144" cy="422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890809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2461270" cy="1112730"/>
          </a:xfrm>
          <a:prstGeom prst="rect">
            <a:avLst/>
          </a:prstGeom>
        </p:spPr>
      </p:pic>
      <p:sp>
        <p:nvSpPr>
          <p:cNvPr id="14" name="Title 3"/>
          <p:cNvSpPr>
            <a:spLocks noGrp="1"/>
          </p:cNvSpPr>
          <p:nvPr>
            <p:ph type="ctrTitle"/>
          </p:nvPr>
        </p:nvSpPr>
        <p:spPr>
          <a:xfrm>
            <a:off x="251520" y="1229362"/>
            <a:ext cx="4058066" cy="903496"/>
          </a:xfrm>
        </p:spPr>
        <p:txBody>
          <a:bodyPr/>
          <a:lstStyle/>
          <a:p>
            <a:r>
              <a:rPr lang="en-AU" sz="2800" dirty="0" smtClean="0"/>
              <a:t>Project Components</a:t>
            </a:r>
            <a:endParaRPr lang="en-AU" sz="4000" dirty="0"/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38801755"/>
              </p:ext>
            </p:extLst>
          </p:nvPr>
        </p:nvGraphicFramePr>
        <p:xfrm>
          <a:off x="179512" y="2342102"/>
          <a:ext cx="4608512" cy="34198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379353012"/>
              </p:ext>
            </p:extLst>
          </p:nvPr>
        </p:nvGraphicFramePr>
        <p:xfrm>
          <a:off x="5148064" y="2636912"/>
          <a:ext cx="3757811" cy="2571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4932040" y="1484784"/>
            <a:ext cx="72008" cy="518457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3"/>
          <p:cNvSpPr txBox="1">
            <a:spLocks/>
          </p:cNvSpPr>
          <p:nvPr/>
        </p:nvSpPr>
        <p:spPr bwMode="auto">
          <a:xfrm>
            <a:off x="5112232" y="1333984"/>
            <a:ext cx="4058066" cy="90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2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  <a:ea typeface="ＭＳ Ｐゴシック" charset="-128"/>
                <a:cs typeface="ＭＳ Ｐゴシック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AU" sz="2800" dirty="0" smtClean="0"/>
              <a:t>Thematic Areas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7433427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2124744" y="1065646"/>
            <a:ext cx="7772400" cy="903496"/>
          </a:xfrm>
        </p:spPr>
        <p:txBody>
          <a:bodyPr/>
          <a:lstStyle/>
          <a:p>
            <a:r>
              <a:rPr lang="en-AU" sz="3600" dirty="0" smtClean="0"/>
              <a:t>Pilot Projects</a:t>
            </a:r>
            <a:endParaRPr lang="en-AU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2461270" cy="1112730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97002267"/>
              </p:ext>
            </p:extLst>
          </p:nvPr>
        </p:nvGraphicFramePr>
        <p:xfrm>
          <a:off x="867954" y="1065646"/>
          <a:ext cx="7565106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946217138"/>
              </p:ext>
            </p:extLst>
          </p:nvPr>
        </p:nvGraphicFramePr>
        <p:xfrm>
          <a:off x="251520" y="3861048"/>
          <a:ext cx="8496944" cy="27126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5536" y="3987149"/>
            <a:ext cx="1836402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Sustainable Financing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630066" y="4037810"/>
            <a:ext cx="1579612" cy="461665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AU" dirty="0" smtClean="0"/>
              <a:t>Used Oil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4850890" y="3987147"/>
            <a:ext cx="1404354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Marine Debris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6743956" y="3964269"/>
            <a:ext cx="1852008" cy="830997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dirty="0" smtClean="0"/>
              <a:t>Disaster Waste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231938" y="6204398"/>
            <a:ext cx="3973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800" dirty="0" smtClean="0"/>
              <a:t>Identified activities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47296352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4307" y="1245138"/>
            <a:ext cx="7772400" cy="903496"/>
          </a:xfrm>
        </p:spPr>
        <p:txBody>
          <a:bodyPr/>
          <a:lstStyle/>
          <a:p>
            <a:r>
              <a:rPr lang="en-AU" sz="3600" dirty="0" smtClean="0"/>
              <a:t>Community of Practice</a:t>
            </a:r>
            <a:endParaRPr lang="en-AU" sz="4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16632"/>
            <a:ext cx="2461270" cy="1112730"/>
          </a:xfrm>
          <a:prstGeom prst="rect">
            <a:avLst/>
          </a:prstGeom>
        </p:spPr>
      </p:pic>
      <p:pic>
        <p:nvPicPr>
          <p:cNvPr id="1026" name="Picture 2" descr="Image result for Community of practice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252896"/>
            <a:ext cx="27813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252896"/>
            <a:ext cx="3997580" cy="300131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7835" y="5361874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eaLnBrk="0" hangingPunct="0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en-AU" sz="2000" dirty="0" smtClean="0">
                <a:solidFill>
                  <a:srgbClr val="000000"/>
                </a:solidFill>
              </a:rPr>
              <a:t>Platform </a:t>
            </a:r>
            <a:r>
              <a:rPr lang="en-AU" sz="2000" dirty="0">
                <a:solidFill>
                  <a:srgbClr val="000000"/>
                </a:solidFill>
              </a:rPr>
              <a:t>for sharing project outcomes including progress, challenges and lessons learned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00"/>
                </a:solidFill>
              </a:rPr>
              <a:t>Information dissemination is the key outcome</a:t>
            </a:r>
          </a:p>
          <a:p>
            <a:pPr marL="342900" lvl="0" indent="-342900"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00"/>
                </a:solidFill>
              </a:rPr>
              <a:t>Workshops and meetings with the involvement of the TWGs</a:t>
            </a:r>
          </a:p>
        </p:txBody>
      </p:sp>
    </p:spTree>
    <p:extLst>
      <p:ext uri="{BB962C8B-B14F-4D97-AF65-F5344CB8AC3E}">
        <p14:creationId xmlns:p14="http://schemas.microsoft.com/office/powerpoint/2010/main" val="1665337026"/>
      </p:ext>
    </p:extLst>
  </p:cSld>
  <p:clrMapOvr>
    <a:masterClrMapping/>
  </p:clrMapOvr>
  <p:transition spd="slow" advClick="0" advTm="15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5 SPREP PYOCR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PREP-top PYOCR-bottom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OE PYOCR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ROE EP-top PYOCR-bottom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PROE-top PYOCR-bottom">
  <a:themeElements>
    <a:clrScheme name="SPREP">
      <a:dk1>
        <a:srgbClr val="000000"/>
      </a:dk1>
      <a:lt1>
        <a:sysClr val="window" lastClr="FFFFFF"/>
      </a:lt1>
      <a:dk2>
        <a:srgbClr val="063F93"/>
      </a:dk2>
      <a:lt2>
        <a:srgbClr val="D0E8F7"/>
      </a:lt2>
      <a:accent1>
        <a:srgbClr val="6283AD"/>
      </a:accent1>
      <a:accent2>
        <a:srgbClr val="324966"/>
      </a:accent2>
      <a:accent3>
        <a:srgbClr val="3A759E"/>
      </a:accent3>
      <a:accent4>
        <a:srgbClr val="3CA19C"/>
      </a:accent4>
      <a:accent5>
        <a:srgbClr val="053780"/>
      </a:accent5>
      <a:accent6>
        <a:srgbClr val="2D577E"/>
      </a:accent6>
      <a:hlink>
        <a:srgbClr val="E75B07"/>
      </a:hlink>
      <a:folHlink>
        <a:srgbClr val="063F93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SPREP Powerpoint 2018 new.potx</Template>
  <TotalTime>2175</TotalTime>
  <Words>254</Words>
  <Application>Microsoft Office PowerPoint</Application>
  <PresentationFormat>On-screen Show (4:3)</PresentationFormat>
  <Paragraphs>46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ＭＳ Ｐゴシック</vt:lpstr>
      <vt:lpstr>Arial</vt:lpstr>
      <vt:lpstr>Calibri</vt:lpstr>
      <vt:lpstr>25 SPREP PYOCR</vt:lpstr>
      <vt:lpstr>SPREP-top PYOCR-bottom</vt:lpstr>
      <vt:lpstr>PROE PYOCR</vt:lpstr>
      <vt:lpstr>PROE EP-top PYOCR-bottom</vt:lpstr>
      <vt:lpstr>PROE-top PYOCR-bottom</vt:lpstr>
      <vt:lpstr>Solid Waste Management Initiative in the Pacific (2011-2014) </vt:lpstr>
      <vt:lpstr>Project Components</vt:lpstr>
      <vt:lpstr>Pilot Projects</vt:lpstr>
      <vt:lpstr>Community of Practice</vt:lpstr>
    </vt:vector>
  </TitlesOfParts>
  <Manager/>
  <Company>company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user</dc:creator>
  <cp:keywords/>
  <dc:description/>
  <cp:lastModifiedBy>Ma Bella Guinto</cp:lastModifiedBy>
  <cp:revision>72</cp:revision>
  <dcterms:created xsi:type="dcterms:W3CDTF">2019-10-10T03:24:09Z</dcterms:created>
  <dcterms:modified xsi:type="dcterms:W3CDTF">2020-01-31T01:09:31Z</dcterms:modified>
  <cp:category/>
</cp:coreProperties>
</file>