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notesSlides/notesSlide1.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notesSlides/notesSlide2.xml" ContentType="application/vnd.openxmlformats-officedocument.presentationml.notesSlide+xml"/>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notesSlides/notesSlide3.xml" ContentType="application/vnd.openxmlformats-officedocument.presentationml.notesSlide+xml"/>
  <Override PartName="/ppt/media/image21.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media/image2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Region 1</c:v>
                </c:pt>
              </c:strCache>
            </c:strRef>
          </c:tx>
          <c:spPr>
            <a:solidFill>
              <a:srgbClr val="13B100"/>
            </a:solidFill>
            <a:ln w="12700" cap="flat">
              <a:noFill/>
              <a:miter lim="400000"/>
            </a:ln>
            <a:effectLst/>
          </c:spPr>
          <c:explosion val="0"/>
          <c:dPt>
            <c:idx val="0"/>
            <c:explosion val="0"/>
            <c:spPr>
              <a:solidFill>
                <a:srgbClr val="13B100"/>
              </a:solidFill>
              <a:ln w="12700" cap="flat">
                <a:noFill/>
                <a:miter lim="400000"/>
              </a:ln>
              <a:effectLst/>
            </c:spPr>
          </c:dPt>
          <c:dPt>
            <c:idx val="1"/>
            <c:explosion val="0"/>
            <c:spPr>
              <a:solidFill>
                <a:schemeClr val="accent2">
                  <a:hueOff val="195715"/>
                  <a:lumOff val="-15294"/>
                </a:schemeClr>
              </a:solidFill>
              <a:ln w="12700" cap="flat">
                <a:noFill/>
                <a:miter lim="400000"/>
              </a:ln>
              <a:effectLst/>
            </c:spPr>
          </c:dPt>
          <c:dLbls>
            <c:dLbl>
              <c:idx val="0"/>
              <c:numFmt formatCode="#,##0%" sourceLinked="0"/>
              <c:txPr>
                <a:bodyPr/>
                <a:lstStyle/>
                <a:p>
                  <a:pPr>
                    <a:defRPr b="0" i="0" strike="noStrike" sz="3400" u="none">
                      <a:solidFill>
                        <a:srgbClr val="FFFFFF"/>
                      </a:solidFill>
                      <a:latin typeface="Helvetica Neue"/>
                    </a:defRPr>
                  </a:pPr>
                </a:p>
              </c:txPr>
              <c:dLblPos val="ctr"/>
              <c:showLegendKey val="0"/>
              <c:showVal val="0"/>
              <c:showCatName val="0"/>
              <c:showSerName val="0"/>
              <c:showPercent val="0"/>
              <c:showBubbleSize val="0"/>
            </c:dLbl>
            <c:dLbl>
              <c:idx val="1"/>
              <c:numFmt formatCode="#,##0%" sourceLinked="0"/>
              <c:txPr>
                <a:bodyPr/>
                <a:lstStyle/>
                <a:p>
                  <a:pPr>
                    <a:defRPr b="0" i="0" strike="noStrike" sz="3400" u="none">
                      <a:solidFill>
                        <a:srgbClr val="FFFFFF"/>
                      </a:solidFill>
                      <a:latin typeface="Helvetica Neue"/>
                    </a:defRPr>
                  </a:pPr>
                </a:p>
              </c:txPr>
              <c:dLblPos val="ctr"/>
              <c:showLegendKey val="0"/>
              <c:showVal val="0"/>
              <c:showCatName val="0"/>
              <c:showSerName val="0"/>
              <c:showPercent val="0"/>
              <c:showBubbleSize val="0"/>
            </c:dLbl>
            <c:numFmt formatCode="#,##0%" sourceLinked="0"/>
            <c:txPr>
              <a:bodyPr/>
              <a:lstStyle/>
              <a:p>
                <a:pPr>
                  <a:defRPr b="0" i="0" strike="noStrike" sz="3400" u="none">
                    <a:solidFill>
                      <a:srgbClr val="FFFFFF"/>
                    </a:solidFill>
                    <a:latin typeface="Helvetica Neue"/>
                  </a:defRPr>
                </a:pPr>
              </a:p>
            </c:txPr>
            <c:dLblPos val="ctr"/>
            <c:showLegendKey val="0"/>
            <c:showVal val="0"/>
            <c:showCatName val="0"/>
            <c:showSerName val="0"/>
            <c:showPercent val="0"/>
            <c:showBubbleSize val="0"/>
            <c:showLeaderLines val="1"/>
            <c:leaderLines>
              <c:spPr>
                <a:noFill/>
                <a:ln w="6350" cap="flat">
                  <a:solidFill>
                    <a:srgbClr val="FFFFFF"/>
                  </a:solidFill>
                  <a:prstDash val="solid"/>
                  <a:miter lim="400000"/>
                </a:ln>
                <a:effectLst/>
              </c:spPr>
            </c:leaderLines>
          </c:dLbls>
          <c:cat>
            <c:strRef>
              <c:f>Sheet1!$B$1:$C$1</c:f>
              <c:strCache>
                <c:ptCount val="2"/>
                <c:pt idx="0">
                  <c:v>April</c:v>
                </c:pt>
                <c:pt idx="1">
                  <c:v>May</c:v>
                </c:pt>
              </c:strCache>
            </c:strRef>
          </c:cat>
          <c:val>
            <c:numRef>
              <c:f>Sheet1!$B$2:$C$2</c:f>
              <c:numCache>
                <c:ptCount val="2"/>
                <c:pt idx="0">
                  <c:v>50.000000</c:v>
                </c:pt>
                <c:pt idx="1">
                  <c:v>50.000000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Region 1</c:v>
                </c:pt>
              </c:strCache>
            </c:strRef>
          </c:tx>
          <c:spPr>
            <a:solidFill>
              <a:srgbClr val="13B100"/>
            </a:solidFill>
            <a:ln w="12700" cap="flat">
              <a:noFill/>
              <a:miter lim="400000"/>
            </a:ln>
            <a:effectLst/>
          </c:spPr>
          <c:explosion val="0"/>
          <c:dPt>
            <c:idx val="0"/>
            <c:explosion val="0"/>
            <c:spPr>
              <a:solidFill>
                <a:srgbClr val="13B100"/>
              </a:solidFill>
              <a:ln w="12700" cap="flat">
                <a:noFill/>
                <a:miter lim="400000"/>
              </a:ln>
              <a:effectLst/>
            </c:spPr>
          </c:dPt>
          <c:dPt>
            <c:idx val="1"/>
            <c:explosion val="0"/>
            <c:spPr>
              <a:solidFill>
                <a:schemeClr val="accent2">
                  <a:hueOff val="195715"/>
                  <a:lumOff val="-15294"/>
                </a:schemeClr>
              </a:solidFill>
              <a:ln w="12700" cap="flat">
                <a:noFill/>
                <a:miter lim="400000"/>
              </a:ln>
              <a:effectLst/>
            </c:spPr>
          </c:dPt>
          <c:dLbls>
            <c:dLbl>
              <c:idx val="0"/>
              <c:numFmt formatCode="#,##0%" sourceLinked="0"/>
              <c:txPr>
                <a:bodyPr/>
                <a:lstStyle/>
                <a:p>
                  <a:pPr>
                    <a:defRPr b="0" i="0" strike="noStrike" sz="3400" u="none">
                      <a:solidFill>
                        <a:srgbClr val="FFFFFF"/>
                      </a:solidFill>
                      <a:latin typeface="Helvetica Neue"/>
                    </a:defRPr>
                  </a:pPr>
                </a:p>
              </c:txPr>
              <c:dLblPos val="ctr"/>
              <c:showLegendKey val="0"/>
              <c:showVal val="0"/>
              <c:showCatName val="0"/>
              <c:showSerName val="0"/>
              <c:showPercent val="0"/>
              <c:showBubbleSize val="0"/>
            </c:dLbl>
            <c:dLbl>
              <c:idx val="1"/>
              <c:numFmt formatCode="#,##0%" sourceLinked="0"/>
              <c:txPr>
                <a:bodyPr/>
                <a:lstStyle/>
                <a:p>
                  <a:pPr>
                    <a:defRPr b="0" i="0" strike="noStrike" sz="3400" u="none">
                      <a:solidFill>
                        <a:srgbClr val="FFFFFF"/>
                      </a:solidFill>
                      <a:latin typeface="Helvetica Neue"/>
                    </a:defRPr>
                  </a:pPr>
                </a:p>
              </c:txPr>
              <c:dLblPos val="ctr"/>
              <c:showLegendKey val="0"/>
              <c:showVal val="0"/>
              <c:showCatName val="0"/>
              <c:showSerName val="0"/>
              <c:showPercent val="0"/>
              <c:showBubbleSize val="0"/>
            </c:dLbl>
            <c:numFmt formatCode="#,##0%" sourceLinked="0"/>
            <c:txPr>
              <a:bodyPr/>
              <a:lstStyle/>
              <a:p>
                <a:pPr>
                  <a:defRPr b="0" i="0" strike="noStrike" sz="3400" u="none">
                    <a:solidFill>
                      <a:srgbClr val="FFFFFF"/>
                    </a:solidFill>
                    <a:latin typeface="Helvetica Neue"/>
                  </a:defRPr>
                </a:pPr>
              </a:p>
            </c:txPr>
            <c:dLblPos val="ctr"/>
            <c:showLegendKey val="0"/>
            <c:showVal val="0"/>
            <c:showCatName val="0"/>
            <c:showSerName val="0"/>
            <c:showPercent val="0"/>
            <c:showBubbleSize val="0"/>
            <c:showLeaderLines val="1"/>
            <c:leaderLines>
              <c:spPr>
                <a:noFill/>
                <a:ln w="6350" cap="flat">
                  <a:solidFill>
                    <a:srgbClr val="FFFFFF"/>
                  </a:solidFill>
                  <a:prstDash val="solid"/>
                  <a:miter lim="400000"/>
                </a:ln>
                <a:effectLst/>
              </c:spPr>
            </c:leaderLines>
          </c:dLbls>
          <c:cat>
            <c:strRef>
              <c:f>Sheet1!$B$1:$C$1</c:f>
              <c:strCache>
                <c:ptCount val="2"/>
                <c:pt idx="0">
                  <c:v>April</c:v>
                </c:pt>
                <c:pt idx="1">
                  <c:v>May</c:v>
                </c:pt>
              </c:strCache>
            </c:strRef>
          </c:cat>
          <c:val>
            <c:numRef>
              <c:f>Sheet1!$B$2:$C$2</c:f>
              <c:numCache>
                <c:ptCount val="2"/>
                <c:pt idx="0">
                  <c:v>48.000000</c:v>
                </c:pt>
                <c:pt idx="1">
                  <c:v>52.000000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Region 1</c:v>
                </c:pt>
              </c:strCache>
            </c:strRef>
          </c:tx>
          <c:spPr>
            <a:solidFill>
              <a:srgbClr val="13B100"/>
            </a:solidFill>
            <a:ln w="12700" cap="flat">
              <a:noFill/>
              <a:miter lim="400000"/>
            </a:ln>
            <a:effectLst/>
          </c:spPr>
          <c:explosion val="0"/>
          <c:dPt>
            <c:idx val="0"/>
            <c:explosion val="0"/>
            <c:spPr>
              <a:solidFill>
                <a:srgbClr val="13B100"/>
              </a:solidFill>
              <a:ln w="12700" cap="flat">
                <a:noFill/>
                <a:miter lim="400000"/>
              </a:ln>
              <a:effectLst/>
            </c:spPr>
          </c:dPt>
          <c:dPt>
            <c:idx val="1"/>
            <c:explosion val="0"/>
            <c:spPr>
              <a:solidFill>
                <a:schemeClr val="accent2">
                  <a:hueOff val="195715"/>
                  <a:lumOff val="-15294"/>
                </a:schemeClr>
              </a:solidFill>
              <a:ln w="12700" cap="flat">
                <a:noFill/>
                <a:miter lim="400000"/>
              </a:ln>
              <a:effectLst/>
            </c:spPr>
          </c:dPt>
          <c:dLbls>
            <c:dLbl>
              <c:idx val="0"/>
              <c:numFmt formatCode="#,##0%" sourceLinked="0"/>
              <c:txPr>
                <a:bodyPr/>
                <a:lstStyle/>
                <a:p>
                  <a:pPr>
                    <a:defRPr b="0" i="0" strike="noStrike" sz="3400" u="none">
                      <a:solidFill>
                        <a:srgbClr val="FFFFFF"/>
                      </a:solidFill>
                      <a:latin typeface="Helvetica Neue"/>
                    </a:defRPr>
                  </a:pPr>
                </a:p>
              </c:txPr>
              <c:dLblPos val="ctr"/>
              <c:showLegendKey val="0"/>
              <c:showVal val="0"/>
              <c:showCatName val="0"/>
              <c:showSerName val="0"/>
              <c:showPercent val="0"/>
              <c:showBubbleSize val="0"/>
            </c:dLbl>
            <c:dLbl>
              <c:idx val="1"/>
              <c:numFmt formatCode="#,##0%" sourceLinked="0"/>
              <c:txPr>
                <a:bodyPr/>
                <a:lstStyle/>
                <a:p>
                  <a:pPr>
                    <a:defRPr b="0" i="0" strike="noStrike" sz="3400" u="none">
                      <a:solidFill>
                        <a:srgbClr val="FFFFFF"/>
                      </a:solidFill>
                      <a:latin typeface="Helvetica Neue"/>
                    </a:defRPr>
                  </a:pPr>
                </a:p>
              </c:txPr>
              <c:dLblPos val="ctr"/>
              <c:showLegendKey val="0"/>
              <c:showVal val="0"/>
              <c:showCatName val="0"/>
              <c:showSerName val="0"/>
              <c:showPercent val="0"/>
              <c:showBubbleSize val="0"/>
            </c:dLbl>
            <c:numFmt formatCode="#,##0%" sourceLinked="0"/>
            <c:txPr>
              <a:bodyPr/>
              <a:lstStyle/>
              <a:p>
                <a:pPr>
                  <a:defRPr b="0" i="0" strike="noStrike" sz="3400" u="none">
                    <a:solidFill>
                      <a:srgbClr val="FFFFFF"/>
                    </a:solidFill>
                    <a:latin typeface="Helvetica Neue"/>
                  </a:defRPr>
                </a:pPr>
              </a:p>
            </c:txPr>
            <c:dLblPos val="ctr"/>
            <c:showLegendKey val="0"/>
            <c:showVal val="0"/>
            <c:showCatName val="0"/>
            <c:showSerName val="0"/>
            <c:showPercent val="0"/>
            <c:showBubbleSize val="0"/>
            <c:showLeaderLines val="1"/>
            <c:leaderLines>
              <c:spPr>
                <a:noFill/>
                <a:ln w="6350" cap="flat">
                  <a:solidFill>
                    <a:srgbClr val="FFFFFF"/>
                  </a:solidFill>
                  <a:prstDash val="solid"/>
                  <a:miter lim="400000"/>
                </a:ln>
                <a:effectLst/>
              </c:spPr>
            </c:leaderLines>
          </c:dLbls>
          <c:cat>
            <c:strRef>
              <c:f>Sheet1!$B$1:$C$1</c:f>
              <c:strCache>
                <c:ptCount val="2"/>
                <c:pt idx="0">
                  <c:v>April</c:v>
                </c:pt>
                <c:pt idx="1">
                  <c:v>May</c:v>
                </c:pt>
              </c:strCache>
            </c:strRef>
          </c:cat>
          <c:val>
            <c:numRef>
              <c:f>Sheet1!$B$2:$C$2</c:f>
              <c:numCache>
                <c:ptCount val="2"/>
                <c:pt idx="0">
                  <c:v>47.000000</c:v>
                </c:pt>
                <c:pt idx="1">
                  <c:v>53.000000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5" name="Shape 225"/>
          <p:cNvSpPr/>
          <p:nvPr>
            <p:ph type="sldImg"/>
          </p:nvPr>
        </p:nvSpPr>
        <p:spPr>
          <a:xfrm>
            <a:off x="1143000" y="685800"/>
            <a:ext cx="4572000" cy="3429000"/>
          </a:xfrm>
          <a:prstGeom prst="rect">
            <a:avLst/>
          </a:prstGeom>
        </p:spPr>
        <p:txBody>
          <a:bodyPr/>
          <a:lstStyle/>
          <a:p>
            <a:pPr/>
          </a:p>
        </p:txBody>
      </p:sp>
      <p:sp>
        <p:nvSpPr>
          <p:cNvPr id="226" name="Shape 2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defTabSz="456994">
              <a:lnSpc>
                <a:spcPct val="117999"/>
              </a:lnSpc>
              <a:defRPr sz="2100"/>
            </a:pPr>
            <a:r>
              <a:t>Disaster cost/statistics</a:t>
            </a:r>
          </a:p>
          <a:p>
            <a:pPr defTabSz="456994">
              <a:lnSpc>
                <a:spcPct val="117999"/>
              </a:lnSpc>
              <a:defRPr sz="2100"/>
            </a:pPr>
          </a:p>
          <a:p>
            <a:pPr marL="342900" indent="-342900" defTabSz="456994">
              <a:lnSpc>
                <a:spcPct val="117999"/>
              </a:lnSpc>
              <a:buSzPct val="100000"/>
              <a:buFont typeface="Arial"/>
              <a:buChar char="•"/>
              <a:defRPr sz="2100"/>
            </a:pPr>
            <a:r>
              <a:t>In the past 8 years, the effects of natural disasters has cost our region some 1.9billion USD.  This shows the severe affect both disaster and climate change has on our region and outlines the critical need to ensure we work towards sustainable development outcomes whilst reducing our vulnerability and risk into the future. </a:t>
            </a:r>
          </a:p>
          <a:p>
            <a:pPr marL="342900" indent="-342900" defTabSz="456994">
              <a:lnSpc>
                <a:spcPct val="117999"/>
              </a:lnSpc>
              <a:buSzPct val="100000"/>
              <a:buFont typeface="Arial"/>
              <a:buChar char="•"/>
              <a:defRPr sz="2100"/>
            </a:pPr>
            <a:r>
              <a:t>All of these disasters above have occurred since 2011</a:t>
            </a:r>
          </a:p>
          <a:p>
            <a:pPr marL="342900" indent="-342900" defTabSz="456994">
              <a:lnSpc>
                <a:spcPct val="117999"/>
              </a:lnSpc>
              <a:buSzPct val="100000"/>
              <a:buFont typeface="Arial"/>
              <a:buChar char="•"/>
              <a:defRPr sz="2100"/>
            </a:pPr>
            <a:r>
              <a:t>The vulnerability of each country in this region varies and can vary greatly for populations within countries as local and national areas have specific environmental, social and economic challenges that result in varying capacities to both reduce vulnerability and recover from disaster. It is for these reasons that we need to galvanise support for the implementation of the Framework for Resilient Development in the Pacific.</a:t>
            </a:r>
          </a:p>
          <a:p>
            <a:pPr marL="342900" indent="-342900" defTabSz="456994">
              <a:lnSpc>
                <a:spcPct val="117999"/>
              </a:lnSpc>
              <a:buSzPct val="100000"/>
              <a:buFont typeface="Arial"/>
              <a:buChar char="•"/>
              <a:defRPr sz="2100"/>
            </a:pPr>
          </a:p>
          <a:p>
            <a:pPr defTabSz="456994">
              <a:lnSpc>
                <a:spcPct val="117999"/>
              </a:lnSpc>
              <a:defRPr sz="2100"/>
            </a:pPr>
          </a:p>
          <a:p>
            <a:pPr defTabSz="456994">
              <a:lnSpc>
                <a:spcPct val="117999"/>
              </a:lnSpc>
              <a:defRPr sz="2100"/>
            </a:pPr>
            <a:r>
              <a:t>Image captions</a:t>
            </a:r>
          </a:p>
          <a:p>
            <a:pPr marL="457200" indent="-457200" defTabSz="456994">
              <a:lnSpc>
                <a:spcPct val="117999"/>
              </a:lnSpc>
              <a:buSzPct val="100000"/>
              <a:buAutoNum type="arabicPeriod" startAt="1"/>
              <a:defRPr sz="2100"/>
            </a:pPr>
            <a:r>
              <a:t>RMI inundation</a:t>
            </a:r>
          </a:p>
          <a:p>
            <a:pPr marL="457200" indent="-457200" defTabSz="456994">
              <a:lnSpc>
                <a:spcPct val="117999"/>
              </a:lnSpc>
              <a:buSzPct val="100000"/>
              <a:buAutoNum type="arabicPeriod" startAt="1"/>
              <a:defRPr sz="2100"/>
            </a:pPr>
            <a:r>
              <a:t>Tuvalu Drought</a:t>
            </a:r>
          </a:p>
          <a:p>
            <a:pPr marL="457200" indent="-457200" defTabSz="456994">
              <a:lnSpc>
                <a:spcPct val="117999"/>
              </a:lnSpc>
              <a:buSzPct val="100000"/>
              <a:buAutoNum type="arabicPeriod" startAt="1"/>
              <a:defRPr sz="2100"/>
            </a:pPr>
            <a:r>
              <a:t>Ambae Volcano Eruption 2017 Vanuatu</a:t>
            </a:r>
          </a:p>
          <a:p>
            <a:pPr marL="457200" indent="-457200" defTabSz="456994">
              <a:lnSpc>
                <a:spcPct val="117999"/>
              </a:lnSpc>
              <a:buSzPct val="100000"/>
              <a:buAutoNum type="arabicPeriod" startAt="1"/>
              <a:defRPr sz="2100"/>
            </a:pPr>
            <a:r>
              <a:t>Cyclone Winston, Village_Headman_Cikobia_TC Winston 2016</a:t>
            </a:r>
          </a:p>
          <a:p>
            <a:pPr marL="457200" indent="-457200" defTabSz="456994">
              <a:lnSpc>
                <a:spcPct val="117999"/>
              </a:lnSpc>
              <a:buSzPct val="100000"/>
              <a:buAutoNum type="arabicPeriod" startAt="1"/>
              <a:defRPr sz="2100"/>
            </a:pPr>
            <a:r>
              <a:t>PNG Earthquake and landslide 2018</a:t>
            </a:r>
          </a:p>
          <a:p>
            <a:pPr marL="457200" indent="-457200" defTabSz="456994">
              <a:lnSpc>
                <a:spcPct val="117999"/>
              </a:lnSpc>
              <a:buSzPct val="100000"/>
              <a:buAutoNum type="arabicPeriod" startAt="1"/>
              <a:defRPr sz="2100"/>
            </a:pPr>
            <a:r>
              <a:t>Solomon Islands Flooding 2014 </a:t>
            </a:r>
          </a:p>
          <a:p>
            <a:pPr marL="457200" indent="-457200" defTabSz="456994">
              <a:lnSpc>
                <a:spcPct val="117999"/>
              </a:lnSpc>
              <a:buSzPct val="100000"/>
              <a:buAutoNum type="arabicPeriod" startAt="1"/>
              <a:defRPr sz="2100"/>
            </a:pPr>
            <a:r>
              <a:t>Cyclone Pam, Vanuatu 2015</a:t>
            </a:r>
          </a:p>
          <a:p>
            <a:pPr marL="457200" indent="-457200" defTabSz="456994">
              <a:lnSpc>
                <a:spcPct val="117999"/>
              </a:lnSpc>
              <a:buSzPct val="100000"/>
              <a:buAutoNum type="arabicPeriod" startAt="1"/>
              <a:defRPr sz="2100"/>
            </a:pPr>
            <a:r>
              <a:t>Typhoon Bopha, Palau</a:t>
            </a:r>
          </a:p>
          <a:p>
            <a:pPr marL="457200" indent="-457200" defTabSz="456994">
              <a:lnSpc>
                <a:spcPct val="117999"/>
              </a:lnSpc>
              <a:buSzPct val="100000"/>
              <a:buAutoNum type="arabicPeriod" startAt="1"/>
              <a:defRPr sz="2100"/>
            </a:pPr>
            <a:r>
              <a:t>Tropical Cyclone Gita, Tonga 2018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marL="228600" indent="-228600">
              <a:lnSpc>
                <a:spcPct val="117999"/>
              </a:lnSpc>
              <a:buSzPct val="100000"/>
              <a:buChar char="•"/>
            </a:pPr>
            <a:r>
              <a:t>The Pacific Partnership for Atoll Water Security is an example of atoll nations already working together to address the water-related impacts of climate change.</a:t>
            </a:r>
          </a:p>
          <a:p>
            <a:pPr marL="228600" indent="-228600">
              <a:lnSpc>
                <a:spcPct val="117999"/>
              </a:lnSpc>
              <a:buSzPct val="100000"/>
              <a:buChar char="•"/>
            </a:pPr>
            <a:r>
              <a:t>Supported by SPC in partnership with New Zealand, the partnership is linking Kiribati, RMI and Tuvalu, along with Tokelau and the Cooks, to better anticipate, respond to and withstand the impacts of drought on drinking water.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p>
            <a:pPr/>
            <a:r>
              <a:t>Even SIDS as a whole are 62% urbanised.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hape 528"/>
          <p:cNvSpPr/>
          <p:nvPr>
            <p:ph type="sldImg"/>
          </p:nvPr>
        </p:nvSpPr>
        <p:spPr>
          <a:prstGeom prst="rect">
            <a:avLst/>
          </a:prstGeom>
        </p:spPr>
        <p:txBody>
          <a:bodyPr/>
          <a:lstStyle/>
          <a:p>
            <a:pPr/>
          </a:p>
        </p:txBody>
      </p:sp>
      <p:sp>
        <p:nvSpPr>
          <p:cNvPr id="529" name="Shape 529"/>
          <p:cNvSpPr/>
          <p:nvPr>
            <p:ph type="body" sz="quarter" idx="1"/>
          </p:nvPr>
        </p:nvSpPr>
        <p:spPr>
          <a:prstGeom prst="rect">
            <a:avLst/>
          </a:prstGeom>
        </p:spPr>
        <p:txBody>
          <a:bodyPr/>
          <a:lstStyle/>
          <a:p>
            <a:pPr/>
            <a:r>
              <a:t>Between 2000 and 2017, </a:t>
            </a:r>
            <a:r>
              <a:rPr>
                <a:solidFill>
                  <a:schemeClr val="accent5"/>
                </a:solidFill>
              </a:rPr>
              <a:t>2.1 billion people gained basic sanitation services</a:t>
            </a:r>
            <a:r>
              <a:t>, and coverage of at least basic sanitation services increased in almost all SDG regions.   The greatest increase was recorded in Central and Southern Asia, where coverage more than doubled from 25% to 61%, and the number of people with basic services tripled from 384 million to 1.2 billion. Eastern and South-Eastern Asia increased coverage by nearly a quarter. </a:t>
            </a:r>
            <a:r>
              <a:rPr>
                <a:solidFill>
                  <a:schemeClr val="accent5"/>
                </a:solidFill>
              </a:rPr>
              <a:t>In Oceania, coverage decreased by 7% due to a decline in Papua New Guinea.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hape 570"/>
          <p:cNvSpPr/>
          <p:nvPr>
            <p:ph type="sldImg"/>
          </p:nvPr>
        </p:nvSpPr>
        <p:spPr>
          <a:prstGeom prst="rect">
            <a:avLst/>
          </a:prstGeom>
        </p:spPr>
        <p:txBody>
          <a:bodyPr/>
          <a:lstStyle/>
          <a:p>
            <a:pPr/>
          </a:p>
        </p:txBody>
      </p:sp>
      <p:sp>
        <p:nvSpPr>
          <p:cNvPr id="571" name="Shape 571"/>
          <p:cNvSpPr/>
          <p:nvPr>
            <p:ph type="body" sz="quarter" idx="1"/>
          </p:nvPr>
        </p:nvSpPr>
        <p:spPr>
          <a:prstGeom prst="rect">
            <a:avLst/>
          </a:prstGeom>
        </p:spPr>
        <p:txBody>
          <a:bodyPr/>
          <a:lstStyle/>
          <a:p>
            <a:pPr/>
            <a:r>
              <a:t>Between 2000 and 2017, </a:t>
            </a:r>
            <a:r>
              <a:rPr>
                <a:solidFill>
                  <a:schemeClr val="accent5"/>
                </a:solidFill>
              </a:rPr>
              <a:t>2.1 billion people gained basic sanitation services</a:t>
            </a:r>
            <a:r>
              <a:t>, and coverage of at least basic sanitation services increased in almost all SDG regions.   The greatest increase was recorded in Central and Southern Asia, where coverage more than doubled from 25% to 61%, and the number of people with basic services tripled from 384 million to 1.2 billion. Eastern and South-Eastern Asia increased coverage by nearly a quarter. </a:t>
            </a:r>
            <a:r>
              <a:rPr>
                <a:solidFill>
                  <a:schemeClr val="accent5"/>
                </a:solidFill>
              </a:rPr>
              <a:t>In Oceania, coverage decreased by 7% due to a decline in Papua New Guinea.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hape 635"/>
          <p:cNvSpPr/>
          <p:nvPr>
            <p:ph type="sldImg"/>
          </p:nvPr>
        </p:nvSpPr>
        <p:spPr>
          <a:prstGeom prst="rect">
            <a:avLst/>
          </a:prstGeom>
        </p:spPr>
        <p:txBody>
          <a:bodyPr/>
          <a:lstStyle/>
          <a:p>
            <a:pPr/>
          </a:p>
        </p:txBody>
      </p:sp>
      <p:sp>
        <p:nvSpPr>
          <p:cNvPr id="636" name="Shape 636"/>
          <p:cNvSpPr/>
          <p:nvPr>
            <p:ph type="body" sz="quarter" idx="1"/>
          </p:nvPr>
        </p:nvSpPr>
        <p:spPr>
          <a:prstGeom prst="rect">
            <a:avLst/>
          </a:prstGeom>
        </p:spPr>
        <p:txBody>
          <a:bodyPr/>
          <a:lstStyle/>
          <a:p>
            <a:pPr defTabSz="914400">
              <a:lnSpc>
                <a:spcPct val="100000"/>
              </a:lnSpc>
              <a:defRPr sz="1800">
                <a:latin typeface="Calibri"/>
                <a:ea typeface="Calibri"/>
                <a:cs typeface="Calibri"/>
                <a:sym typeface="Calibri"/>
              </a:defRPr>
            </a:pPr>
            <a:r>
              <a:t>Everyone needs water to survive and an environment to live in that is free of human waste.  It is a human right.</a:t>
            </a:r>
          </a:p>
          <a:p>
            <a:pPr defTabSz="914400">
              <a:lnSpc>
                <a:spcPct val="100000"/>
              </a:lnSpc>
              <a:defRPr sz="1800">
                <a:latin typeface="Calibri"/>
                <a:ea typeface="Calibri"/>
                <a:cs typeface="Calibri"/>
                <a:sym typeface="Calibri"/>
              </a:defRPr>
            </a:pPr>
            <a:endParaRPr sz="2400"/>
          </a:p>
          <a:p>
            <a:pPr defTabSz="914400">
              <a:lnSpc>
                <a:spcPct val="100000"/>
              </a:lnSpc>
              <a:defRPr sz="1800">
                <a:latin typeface="Calibri"/>
                <a:ea typeface="Calibri"/>
                <a:cs typeface="Calibri"/>
                <a:sym typeface="Calibri"/>
              </a:defRPr>
            </a:pPr>
            <a:r>
              <a:t>But not everyone in the Pacific enjoys this right – especially not every child. </a:t>
            </a:r>
          </a:p>
          <a:p>
            <a:pPr defTabSz="914400">
              <a:lnSpc>
                <a:spcPct val="100000"/>
              </a:lnSpc>
              <a:defRPr sz="1800">
                <a:latin typeface="Calibri"/>
                <a:ea typeface="Calibri"/>
                <a:cs typeface="Calibri"/>
                <a:sym typeface="Calibri"/>
              </a:defRPr>
            </a:pPr>
            <a:endParaRPr sz="2400"/>
          </a:p>
          <a:p>
            <a:pPr defTabSz="914400">
              <a:lnSpc>
                <a:spcPct val="100000"/>
              </a:lnSpc>
              <a:defRPr sz="1800">
                <a:latin typeface="Calibri"/>
                <a:ea typeface="Calibri"/>
                <a:cs typeface="Calibri"/>
                <a:sym typeface="Calibri"/>
              </a:defRPr>
            </a:pPr>
            <a:r>
              <a:t>In fact, only half the Pacific population has access to basic water supply and even less so for sanitation with only 1/3 of Pacific islanders having access to basic toilets.</a:t>
            </a:r>
          </a:p>
          <a:p>
            <a:pPr defTabSz="914400">
              <a:lnSpc>
                <a:spcPct val="100000"/>
              </a:lnSpc>
              <a:defRPr sz="1800">
                <a:latin typeface="Calibri"/>
                <a:ea typeface="Calibri"/>
                <a:cs typeface="Calibri"/>
                <a:sym typeface="Calibri"/>
              </a:defRPr>
            </a:pPr>
            <a:endParaRPr sz="2400"/>
          </a:p>
          <a:p>
            <a:pPr defTabSz="914400">
              <a:lnSpc>
                <a:spcPct val="100000"/>
              </a:lnSpc>
              <a:defRPr sz="1200">
                <a:latin typeface="Calibri"/>
                <a:ea typeface="Calibri"/>
                <a:cs typeface="Calibri"/>
                <a:sym typeface="Calibri"/>
              </a:defRPr>
            </a:pPr>
            <a:r>
              <a:t>Being here today shows that we understand the importance of realizing this right. UNICEF, WHO and SPC aim to work with you and other ministers in the Pacific to meet the needs of children and their families to have water and live in a clean and safe environment. </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Our commitment is in line with the </a:t>
            </a:r>
            <a:r>
              <a:t>SDG 6 targets for drinking water, sanitation and hygiene (6.1 and 6.2)</a:t>
            </a:r>
            <a:r>
              <a:t>:</a:t>
            </a:r>
          </a:p>
          <a:p>
            <a:pPr lvl="1" indent="457200" defTabSz="914400">
              <a:lnSpc>
                <a:spcPct val="100000"/>
              </a:lnSpc>
              <a:defRPr i="1" sz="1200">
                <a:latin typeface="Helvetica"/>
                <a:ea typeface="Helvetica"/>
                <a:cs typeface="Helvetica"/>
                <a:sym typeface="Helvetica"/>
              </a:defRPr>
            </a:pPr>
            <a:r>
              <a:t>By 2030, achieve universal and equitable access to safe and affordable drinking water for all;</a:t>
            </a:r>
          </a:p>
          <a:p>
            <a:pPr lvl="1" indent="457200" defTabSz="914400">
              <a:lnSpc>
                <a:spcPct val="100000"/>
              </a:lnSpc>
              <a:defRPr i="1" sz="1200">
                <a:latin typeface="Helvetica"/>
                <a:ea typeface="Helvetica"/>
                <a:cs typeface="Helvetica"/>
                <a:sym typeface="Helvetica"/>
              </a:defRPr>
            </a:pPr>
            <a:r>
              <a:t>By 2030, achieve access to adequate and equitable sanitation and hygiene for all and end open defecation, paying special attention to the needs of women and girls and those in vulnerable situations.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e Bloggs"/>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i="1" sz="2400"/>
            </a:lvl1pPr>
          </a:lstStyle>
          <a:p>
            <a:pPr/>
            <a:r>
              <a:t>–Joe Bloggs</a:t>
            </a:r>
          </a:p>
        </p:txBody>
      </p:sp>
      <p:sp>
        <p:nvSpPr>
          <p:cNvPr id="94" name="“Type a quote here.”"/>
          <p:cNvSpPr txBox="1"/>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929606" y="-12700"/>
            <a:ext cx="16551777" cy="11034518"/>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17" name="Title Text"/>
          <p:cNvSpPr txBox="1"/>
          <p:nvPr>
            <p:ph type="title"/>
          </p:nvPr>
        </p:nvSpPr>
        <p:spPr>
          <a:xfrm>
            <a:off x="1270000" y="1638300"/>
            <a:ext cx="10464800" cy="3302000"/>
          </a:xfrm>
          <a:prstGeom prst="rect">
            <a:avLst/>
          </a:prstGeom>
        </p:spPr>
        <p:txBody>
          <a:bodyPr anchor="b"/>
          <a:lstStyle>
            <a:lvl1pPr>
              <a:defRPr>
                <a:solidFill>
                  <a:srgbClr val="000000"/>
                </a:solidFill>
                <a:latin typeface="Helvetica Light"/>
                <a:ea typeface="Helvetica Light"/>
                <a:cs typeface="Helvetica Light"/>
                <a:sym typeface="Helvetica Light"/>
              </a:defRPr>
            </a:lvl1pPr>
          </a:lstStyle>
          <a:p>
            <a:pPr/>
            <a:r>
              <a:t>Title Text</a:t>
            </a:r>
          </a:p>
        </p:txBody>
      </p:sp>
      <p:sp>
        <p:nvSpPr>
          <p:cNvPr id="118"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a:solidFill>
                  <a:srgbClr val="000000"/>
                </a:solidFill>
                <a:latin typeface="Helvetica Light"/>
                <a:ea typeface="Helvetica Light"/>
                <a:cs typeface="Helvetica Light"/>
                <a:sym typeface="Helvetica Light"/>
              </a:defRPr>
            </a:lvl1pPr>
            <a:lvl2pPr marL="0" indent="228600" algn="ctr">
              <a:spcBef>
                <a:spcPts val="0"/>
              </a:spcBef>
              <a:buClrTx/>
              <a:buSzTx/>
              <a:buNone/>
              <a:defRPr>
                <a:solidFill>
                  <a:srgbClr val="000000"/>
                </a:solidFill>
                <a:latin typeface="Helvetica Light"/>
                <a:ea typeface="Helvetica Light"/>
                <a:cs typeface="Helvetica Light"/>
                <a:sym typeface="Helvetica Light"/>
              </a:defRPr>
            </a:lvl2pPr>
            <a:lvl3pPr marL="0" indent="457200" algn="ctr">
              <a:spcBef>
                <a:spcPts val="0"/>
              </a:spcBef>
              <a:buClrTx/>
              <a:buSzTx/>
              <a:buNone/>
              <a:defRPr>
                <a:solidFill>
                  <a:srgbClr val="000000"/>
                </a:solidFill>
                <a:latin typeface="Helvetica Light"/>
                <a:ea typeface="Helvetica Light"/>
                <a:cs typeface="Helvetica Light"/>
                <a:sym typeface="Helvetica Light"/>
              </a:defRPr>
            </a:lvl3pPr>
            <a:lvl4pPr marL="0" indent="685800" algn="ctr">
              <a:spcBef>
                <a:spcPts val="0"/>
              </a:spcBef>
              <a:buClrTx/>
              <a:buSzTx/>
              <a:buNone/>
              <a:defRPr>
                <a:solidFill>
                  <a:srgbClr val="000000"/>
                </a:solidFill>
                <a:latin typeface="Helvetica Light"/>
                <a:ea typeface="Helvetica Light"/>
                <a:cs typeface="Helvetica Light"/>
                <a:sym typeface="Helvetica Light"/>
              </a:defRPr>
            </a:lvl4pPr>
            <a:lvl5pPr marL="0" indent="914400" algn="ctr">
              <a:spcBef>
                <a:spcPts val="0"/>
              </a:spcBef>
              <a:buClrTx/>
              <a:buSzTx/>
              <a:buNone/>
              <a:defRPr>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11798" y="9251950"/>
            <a:ext cx="368504" cy="381000"/>
          </a:xfrm>
          <a:prstGeom prst="rect">
            <a:avLst/>
          </a:prstGeom>
        </p:spPr>
        <p:txBody>
          <a:bodyPr/>
          <a:lstStyle>
            <a:lvl1pPr>
              <a:defRPr sz="18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26" name="Title Text"/>
          <p:cNvSpPr txBox="1"/>
          <p:nvPr>
            <p:ph type="title"/>
          </p:nvPr>
        </p:nvSpPr>
        <p:spPr>
          <a:xfrm>
            <a:off x="1270000" y="1638300"/>
            <a:ext cx="10464800" cy="3302000"/>
          </a:xfrm>
          <a:prstGeom prst="rect">
            <a:avLst/>
          </a:prstGeom>
        </p:spPr>
        <p:txBody>
          <a:bodyPr anchor="b"/>
          <a:lstStyle>
            <a:lvl1pPr>
              <a:defRPr>
                <a:solidFill>
                  <a:srgbClr val="000000"/>
                </a:solidFill>
              </a:defRPr>
            </a:lvl1pPr>
          </a:lstStyle>
          <a:p>
            <a:pPr/>
            <a:r>
              <a:t>Title Text</a:t>
            </a:r>
          </a:p>
        </p:txBody>
      </p:sp>
      <p:sp>
        <p:nvSpPr>
          <p:cNvPr id="127"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ClrTx/>
              <a:buSzTx/>
              <a:buNone/>
              <a:defRPr sz="3700">
                <a:solidFill>
                  <a:srgbClr val="000000"/>
                </a:solidFill>
              </a:defRPr>
            </a:lvl1pPr>
            <a:lvl2pPr marL="0" indent="0" algn="ctr">
              <a:spcBef>
                <a:spcPts val="0"/>
              </a:spcBef>
              <a:buClrTx/>
              <a:buSzTx/>
              <a:buNone/>
              <a:defRPr sz="3700">
                <a:solidFill>
                  <a:srgbClr val="000000"/>
                </a:solidFill>
              </a:defRPr>
            </a:lvl2pPr>
            <a:lvl3pPr marL="0" indent="0" algn="ctr">
              <a:spcBef>
                <a:spcPts val="0"/>
              </a:spcBef>
              <a:buClrTx/>
              <a:buSzTx/>
              <a:buNone/>
              <a:defRPr sz="3700">
                <a:solidFill>
                  <a:srgbClr val="000000"/>
                </a:solidFill>
              </a:defRPr>
            </a:lvl3pPr>
            <a:lvl4pPr marL="0" indent="0" algn="ctr">
              <a:spcBef>
                <a:spcPts val="0"/>
              </a:spcBef>
              <a:buClrTx/>
              <a:buSzTx/>
              <a:buNone/>
              <a:defRPr sz="3700">
                <a:solidFill>
                  <a:srgbClr val="000000"/>
                </a:solidFill>
              </a:defRPr>
            </a:lvl4pPr>
            <a:lvl5pPr marL="0" indent="0" algn="ctr">
              <a:spcBef>
                <a:spcPts val="0"/>
              </a:spcBef>
              <a:buClrTx/>
              <a:buSzTx/>
              <a:buNone/>
              <a:defRPr sz="37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lvl1pPr>
              <a:defRPr>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35" name="Title Text"/>
          <p:cNvSpPr txBox="1"/>
          <p:nvPr>
            <p:ph type="title"/>
          </p:nvPr>
        </p:nvSpPr>
        <p:spPr>
          <a:xfrm>
            <a:off x="1267968" y="1641855"/>
            <a:ext cx="10468865" cy="3299969"/>
          </a:xfrm>
          <a:prstGeom prst="rect">
            <a:avLst/>
          </a:prstGeom>
        </p:spPr>
        <p:txBody>
          <a:bodyPr lIns="48767" tIns="48767" rIns="48767" bIns="48767" anchor="b">
            <a:noAutofit/>
          </a:bodyPr>
          <a:lstStyle>
            <a:lvl1pPr defTabSz="457200">
              <a:defRPr>
                <a:solidFill>
                  <a:srgbClr val="000000"/>
                </a:solidFill>
                <a:latin typeface="Gill Sans"/>
                <a:ea typeface="Gill Sans"/>
                <a:cs typeface="Gill Sans"/>
                <a:sym typeface="Gill Sans"/>
              </a:defRPr>
            </a:lvl1pPr>
          </a:lstStyle>
          <a:p>
            <a:pPr/>
            <a:r>
              <a:t>Title Text</a:t>
            </a:r>
          </a:p>
        </p:txBody>
      </p:sp>
      <p:sp>
        <p:nvSpPr>
          <p:cNvPr id="136" name="Body Level One…"/>
          <p:cNvSpPr txBox="1"/>
          <p:nvPr>
            <p:ph type="body" sz="quarter" idx="1"/>
          </p:nvPr>
        </p:nvSpPr>
        <p:spPr>
          <a:xfrm>
            <a:off x="1267968" y="5023103"/>
            <a:ext cx="10468865" cy="1137921"/>
          </a:xfrm>
          <a:prstGeom prst="rect">
            <a:avLst/>
          </a:prstGeom>
        </p:spPr>
        <p:txBody>
          <a:bodyPr lIns="48767" tIns="48767" rIns="48767" bIns="48767" anchor="t">
            <a:noAutofit/>
          </a:bodyPr>
          <a:lstStyle>
            <a:lvl1pPr marL="0" indent="0" algn="ctr" defTabSz="457200">
              <a:spcBef>
                <a:spcPts val="0"/>
              </a:spcBef>
              <a:buClrTx/>
              <a:buSzTx/>
              <a:buNone/>
              <a:defRPr sz="3400">
                <a:solidFill>
                  <a:srgbClr val="000000"/>
                </a:solidFill>
                <a:latin typeface="Gill Sans"/>
                <a:ea typeface="Gill Sans"/>
                <a:cs typeface="Gill Sans"/>
                <a:sym typeface="Gill Sans"/>
              </a:defRPr>
            </a:lvl1pPr>
            <a:lvl2pPr marL="0" indent="0" algn="ctr" defTabSz="457200">
              <a:spcBef>
                <a:spcPts val="0"/>
              </a:spcBef>
              <a:buClrTx/>
              <a:buSzTx/>
              <a:buNone/>
              <a:defRPr sz="3400">
                <a:solidFill>
                  <a:srgbClr val="000000"/>
                </a:solidFill>
                <a:latin typeface="Gill Sans"/>
                <a:ea typeface="Gill Sans"/>
                <a:cs typeface="Gill Sans"/>
                <a:sym typeface="Gill Sans"/>
              </a:defRPr>
            </a:lvl2pPr>
            <a:lvl3pPr marL="0" indent="0" algn="ctr" defTabSz="457200">
              <a:spcBef>
                <a:spcPts val="0"/>
              </a:spcBef>
              <a:buClrTx/>
              <a:buSzTx/>
              <a:buNone/>
              <a:defRPr sz="3400">
                <a:solidFill>
                  <a:srgbClr val="000000"/>
                </a:solidFill>
                <a:latin typeface="Gill Sans"/>
                <a:ea typeface="Gill Sans"/>
                <a:cs typeface="Gill Sans"/>
                <a:sym typeface="Gill Sans"/>
              </a:defRPr>
            </a:lvl3pPr>
            <a:lvl4pPr marL="0" indent="0" algn="ctr" defTabSz="457200">
              <a:spcBef>
                <a:spcPts val="0"/>
              </a:spcBef>
              <a:buClrTx/>
              <a:buSzTx/>
              <a:buNone/>
              <a:defRPr sz="3400">
                <a:solidFill>
                  <a:srgbClr val="000000"/>
                </a:solidFill>
                <a:latin typeface="Gill Sans"/>
                <a:ea typeface="Gill Sans"/>
                <a:cs typeface="Gill Sans"/>
                <a:sym typeface="Gill Sans"/>
              </a:defRPr>
            </a:lvl4pPr>
            <a:lvl5pPr marL="0" indent="0" algn="ctr" defTabSz="457200">
              <a:spcBef>
                <a:spcPts val="0"/>
              </a:spcBef>
              <a:buClrTx/>
              <a:buSzTx/>
              <a:buNone/>
              <a:defRPr sz="3400">
                <a:solidFill>
                  <a:srgbClr val="000000"/>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6337553" y="9282176"/>
            <a:ext cx="313437" cy="338837"/>
          </a:xfrm>
          <a:prstGeom prst="rect">
            <a:avLst/>
          </a:prstGeom>
        </p:spPr>
        <p:txBody>
          <a:bodyPr lIns="48767" tIns="48767" rIns="48767" bIns="48767"/>
          <a:lstStyle>
            <a:lvl1pPr defTabSz="457200">
              <a:defRPr>
                <a:solidFill>
                  <a:srgbClr val="00000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44" name="Title Text"/>
          <p:cNvSpPr txBox="1"/>
          <p:nvPr>
            <p:ph type="title"/>
          </p:nvPr>
        </p:nvSpPr>
        <p:spPr>
          <a:xfrm>
            <a:off x="1267968" y="1641855"/>
            <a:ext cx="10468865" cy="3299969"/>
          </a:xfrm>
          <a:prstGeom prst="rect">
            <a:avLst/>
          </a:prstGeom>
        </p:spPr>
        <p:txBody>
          <a:bodyPr lIns="48767" tIns="48767" rIns="48767" bIns="48767" anchor="b">
            <a:noAutofit/>
          </a:bodyPr>
          <a:lstStyle>
            <a:lvl1pPr defTabSz="585216">
              <a:defRPr>
                <a:solidFill>
                  <a:srgbClr val="000000"/>
                </a:solidFill>
                <a:latin typeface="Gill Sans"/>
                <a:ea typeface="Gill Sans"/>
                <a:cs typeface="Gill Sans"/>
                <a:sym typeface="Gill Sans"/>
              </a:defRPr>
            </a:lvl1pPr>
          </a:lstStyle>
          <a:p>
            <a:pPr/>
            <a:r>
              <a:t>Title Text</a:t>
            </a:r>
          </a:p>
        </p:txBody>
      </p:sp>
      <p:sp>
        <p:nvSpPr>
          <p:cNvPr id="145" name="Body Level One…"/>
          <p:cNvSpPr txBox="1"/>
          <p:nvPr>
            <p:ph type="body" sz="quarter" idx="1"/>
          </p:nvPr>
        </p:nvSpPr>
        <p:spPr>
          <a:xfrm>
            <a:off x="1267968" y="5023103"/>
            <a:ext cx="10468865" cy="1137921"/>
          </a:xfrm>
          <a:prstGeom prst="rect">
            <a:avLst/>
          </a:prstGeom>
        </p:spPr>
        <p:txBody>
          <a:bodyPr lIns="48767" tIns="48767" rIns="48767" bIns="48767" anchor="t">
            <a:noAutofit/>
          </a:bodyPr>
          <a:lstStyle>
            <a:lvl1pPr marL="0" indent="0" algn="ctr" defTabSz="585216">
              <a:spcBef>
                <a:spcPts val="0"/>
              </a:spcBef>
              <a:buClrTx/>
              <a:buSzTx/>
              <a:buNone/>
              <a:defRPr sz="3400">
                <a:solidFill>
                  <a:srgbClr val="000000"/>
                </a:solidFill>
                <a:latin typeface="Gill Sans"/>
                <a:ea typeface="Gill Sans"/>
                <a:cs typeface="Gill Sans"/>
                <a:sym typeface="Gill Sans"/>
              </a:defRPr>
            </a:lvl1pPr>
            <a:lvl2pPr marL="0" indent="0" algn="ctr" defTabSz="585216">
              <a:spcBef>
                <a:spcPts val="0"/>
              </a:spcBef>
              <a:buClrTx/>
              <a:buSzTx/>
              <a:buNone/>
              <a:defRPr sz="3400">
                <a:solidFill>
                  <a:srgbClr val="000000"/>
                </a:solidFill>
                <a:latin typeface="Gill Sans"/>
                <a:ea typeface="Gill Sans"/>
                <a:cs typeface="Gill Sans"/>
                <a:sym typeface="Gill Sans"/>
              </a:defRPr>
            </a:lvl2pPr>
            <a:lvl3pPr marL="0" indent="0" algn="ctr" defTabSz="585216">
              <a:spcBef>
                <a:spcPts val="0"/>
              </a:spcBef>
              <a:buClrTx/>
              <a:buSzTx/>
              <a:buNone/>
              <a:defRPr sz="3400">
                <a:solidFill>
                  <a:srgbClr val="000000"/>
                </a:solidFill>
                <a:latin typeface="Gill Sans"/>
                <a:ea typeface="Gill Sans"/>
                <a:cs typeface="Gill Sans"/>
                <a:sym typeface="Gill Sans"/>
              </a:defRPr>
            </a:lvl3pPr>
            <a:lvl4pPr marL="0" indent="0" algn="ctr" defTabSz="585216">
              <a:spcBef>
                <a:spcPts val="0"/>
              </a:spcBef>
              <a:buClrTx/>
              <a:buSzTx/>
              <a:buNone/>
              <a:defRPr sz="3400">
                <a:solidFill>
                  <a:srgbClr val="000000"/>
                </a:solidFill>
                <a:latin typeface="Gill Sans"/>
                <a:ea typeface="Gill Sans"/>
                <a:cs typeface="Gill Sans"/>
                <a:sym typeface="Gill Sans"/>
              </a:defRPr>
            </a:lvl4pPr>
            <a:lvl5pPr marL="0" indent="0" algn="ctr" defTabSz="585216">
              <a:spcBef>
                <a:spcPts val="0"/>
              </a:spcBef>
              <a:buClrTx/>
              <a:buSzTx/>
              <a:buNone/>
              <a:defRPr sz="3400">
                <a:solidFill>
                  <a:srgbClr val="000000"/>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6337553" y="9300971"/>
            <a:ext cx="313437" cy="338837"/>
          </a:xfrm>
          <a:prstGeom prst="rect">
            <a:avLst/>
          </a:prstGeom>
        </p:spPr>
        <p:txBody>
          <a:bodyPr lIns="48767" tIns="48767" rIns="48767" bIns="48767" anchor="b"/>
          <a:lstStyle>
            <a:lvl1pPr defTabSz="585216">
              <a:defRPr>
                <a:solidFill>
                  <a:srgbClr val="00000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bg>
      <p:bgPr>
        <a:solidFill>
          <a:srgbClr val="FFFFFF"/>
        </a:solidFill>
      </p:bgPr>
    </p:bg>
    <p:spTree>
      <p:nvGrpSpPr>
        <p:cNvPr id="1" name=""/>
        <p:cNvGrpSpPr/>
        <p:nvPr/>
      </p:nvGrpSpPr>
      <p:grpSpPr>
        <a:xfrm>
          <a:off x="0" y="0"/>
          <a:ext cx="0" cy="0"/>
          <a:chOff x="0" y="0"/>
          <a:chExt cx="0" cy="0"/>
        </a:xfrm>
      </p:grpSpPr>
      <p:sp>
        <p:nvSpPr>
          <p:cNvPr id="153" name="Title Text"/>
          <p:cNvSpPr txBox="1"/>
          <p:nvPr>
            <p:ph type="title"/>
          </p:nvPr>
        </p:nvSpPr>
        <p:spPr>
          <a:xfrm>
            <a:off x="894079" y="519288"/>
            <a:ext cx="11216641" cy="1885246"/>
          </a:xfrm>
          <a:prstGeom prst="rect">
            <a:avLst/>
          </a:prstGeom>
        </p:spPr>
        <p:txBody>
          <a:bodyPr lIns="65023" tIns="65023" rIns="65023" bIns="65023"/>
          <a:lstStyle>
            <a:lvl1pPr algn="l" defTabSz="1300480">
              <a:lnSpc>
                <a:spcPct val="90000"/>
              </a:lnSpc>
              <a:defRPr sz="6200">
                <a:solidFill>
                  <a:srgbClr val="000000"/>
                </a:solidFill>
                <a:latin typeface="Calibri Light"/>
                <a:ea typeface="Calibri Light"/>
                <a:cs typeface="Calibri Light"/>
                <a:sym typeface="Calibri Light"/>
              </a:defRPr>
            </a:lvl1pPr>
          </a:lstStyle>
          <a:p>
            <a:pPr/>
            <a:r>
              <a:t>Title Text</a:t>
            </a:r>
          </a:p>
        </p:txBody>
      </p:sp>
      <p:sp>
        <p:nvSpPr>
          <p:cNvPr id="154" name="Body Level One…"/>
          <p:cNvSpPr txBox="1"/>
          <p:nvPr>
            <p:ph type="body" idx="1"/>
          </p:nvPr>
        </p:nvSpPr>
        <p:spPr>
          <a:xfrm>
            <a:off x="894079" y="2596444"/>
            <a:ext cx="11216641" cy="6188570"/>
          </a:xfrm>
          <a:prstGeom prst="rect">
            <a:avLst/>
          </a:prstGeom>
        </p:spPr>
        <p:txBody>
          <a:bodyPr lIns="65023" tIns="65023" rIns="65023" bIns="65023" anchor="t"/>
          <a:lstStyle>
            <a:lvl1pPr marL="310242" indent="-310242"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1pPr>
            <a:lvl2pPr marL="819150" indent="-361950"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2pPr>
            <a:lvl3pPr marL="1348739" indent="-434339"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3pPr>
            <a:lvl4pPr marL="1854200" indent="-482600"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4pPr>
            <a:lvl5pPr marL="2311400" indent="-482600" defTabSz="1300480">
              <a:lnSpc>
                <a:spcPct val="90000"/>
              </a:lnSpc>
              <a:spcBef>
                <a:spcPts val="1400"/>
              </a:spcBef>
              <a:buClrTx/>
              <a:buSzPct val="100000"/>
              <a:buFont typeface="Arial"/>
              <a:defRPr sz="38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xfrm>
            <a:off x="12527463" y="9133021"/>
            <a:ext cx="382511" cy="396749"/>
          </a:xfrm>
          <a:prstGeom prst="rect">
            <a:avLst/>
          </a:prstGeom>
        </p:spPr>
        <p:txBody>
          <a:bodyPr lIns="65023" tIns="65023" rIns="65023" bIns="65023" anchor="ctr"/>
          <a:lstStyle>
            <a:lvl1pPr algn="r" defTabSz="650240">
              <a:defRPr sz="18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62" name="Rectangle 8"/>
          <p:cNvSpPr/>
          <p:nvPr/>
        </p:nvSpPr>
        <p:spPr>
          <a:xfrm>
            <a:off x="-543" y="-1"/>
            <a:ext cx="13005346" cy="8808913"/>
          </a:xfrm>
          <a:prstGeom prst="rect">
            <a:avLst/>
          </a:prstGeom>
          <a:solidFill>
            <a:srgbClr val="FFFFFF"/>
          </a:solidFill>
          <a:ln w="12700">
            <a:miter lim="400000"/>
          </a:ln>
        </p:spPr>
        <p:txBody>
          <a:bodyPr lIns="65023" tIns="65023" rIns="65023" bIns="65023" anchor="ctr"/>
          <a:lstStyle/>
          <a:p>
            <a:pPr defTabSz="1300480">
              <a:defRPr b="0">
                <a:latin typeface="Calibri"/>
                <a:ea typeface="Calibri"/>
                <a:cs typeface="Calibri"/>
                <a:sym typeface="Calibri"/>
              </a:defRPr>
            </a:pPr>
          </a:p>
        </p:txBody>
      </p:sp>
      <p:pic>
        <p:nvPicPr>
          <p:cNvPr id="163" name="Picture 3" descr="Picture 3"/>
          <p:cNvPicPr>
            <a:picLocks noChangeAspect="1"/>
          </p:cNvPicPr>
          <p:nvPr/>
        </p:nvPicPr>
        <p:blipFill>
          <a:blip r:embed="rId2">
            <a:extLst/>
          </a:blip>
          <a:stretch>
            <a:fillRect/>
          </a:stretch>
        </p:blipFill>
        <p:spPr>
          <a:xfrm>
            <a:off x="-1" y="-1"/>
            <a:ext cx="13004801" cy="9753601"/>
          </a:xfrm>
          <a:prstGeom prst="rect">
            <a:avLst/>
          </a:prstGeom>
          <a:ln w="12700">
            <a:miter lim="400000"/>
          </a:ln>
        </p:spPr>
      </p:pic>
      <p:grpSp>
        <p:nvGrpSpPr>
          <p:cNvPr id="166" name="Group 8"/>
          <p:cNvGrpSpPr/>
          <p:nvPr/>
        </p:nvGrpSpPr>
        <p:grpSpPr>
          <a:xfrm>
            <a:off x="-543" y="-1"/>
            <a:ext cx="13005346" cy="8808913"/>
            <a:chOff x="0" y="0"/>
            <a:chExt cx="13005344" cy="8808911"/>
          </a:xfrm>
        </p:grpSpPr>
        <p:sp>
          <p:nvSpPr>
            <p:cNvPr id="164" name="Rectangle 10"/>
            <p:cNvSpPr/>
            <p:nvPr/>
          </p:nvSpPr>
          <p:spPr>
            <a:xfrm>
              <a:off x="-1" y="-1"/>
              <a:ext cx="13005346" cy="8808913"/>
            </a:xfrm>
            <a:prstGeom prst="rect">
              <a:avLst/>
            </a:prstGeom>
            <a:solidFill>
              <a:srgbClr val="FFFFFF"/>
            </a:solidFill>
            <a:ln w="12700" cap="flat">
              <a:noFill/>
              <a:miter lim="400000"/>
            </a:ln>
            <a:effectLst/>
          </p:spPr>
          <p:txBody>
            <a:bodyPr wrap="square" lIns="65023" tIns="65023" rIns="65023" bIns="65023" numCol="1" anchor="ctr">
              <a:noAutofit/>
            </a:bodyPr>
            <a:lstStyle/>
            <a:p>
              <a:pPr defTabSz="1300480">
                <a:defRPr b="0">
                  <a:latin typeface="Calibri"/>
                  <a:ea typeface="Calibri"/>
                  <a:cs typeface="Calibri"/>
                  <a:sym typeface="Calibri"/>
                </a:defRPr>
              </a:pPr>
            </a:p>
          </p:txBody>
        </p:sp>
        <p:sp>
          <p:nvSpPr>
            <p:cNvPr id="165" name="Rectangle 11"/>
            <p:cNvSpPr/>
            <p:nvPr/>
          </p:nvSpPr>
          <p:spPr>
            <a:xfrm>
              <a:off x="302701" y="0"/>
              <a:ext cx="2349997" cy="1226869"/>
            </a:xfrm>
            <a:prstGeom prst="rect">
              <a:avLst/>
            </a:prstGeom>
            <a:solidFill>
              <a:srgbClr val="05C6CF"/>
            </a:solidFill>
            <a:ln w="12700" cap="flat">
              <a:noFill/>
              <a:miter lim="400000"/>
            </a:ln>
            <a:effectLst/>
          </p:spPr>
          <p:txBody>
            <a:bodyPr wrap="square" lIns="65023" tIns="65023" rIns="65023" bIns="65023" numCol="1" anchor="ctr">
              <a:noAutofit/>
            </a:bodyPr>
            <a:lstStyle/>
            <a:p>
              <a:pPr defTabSz="1300480">
                <a:defRPr b="0">
                  <a:latin typeface="Calibri"/>
                  <a:ea typeface="Calibri"/>
                  <a:cs typeface="Calibri"/>
                  <a:sym typeface="Calibri"/>
                </a:defRPr>
              </a:pPr>
            </a:p>
          </p:txBody>
        </p:sp>
      </p:grpSp>
      <p:sp>
        <p:nvSpPr>
          <p:cNvPr id="167" name="Slide Number"/>
          <p:cNvSpPr txBox="1"/>
          <p:nvPr>
            <p:ph type="sldNum" sz="quarter" idx="2"/>
          </p:nvPr>
        </p:nvSpPr>
        <p:spPr>
          <a:xfrm>
            <a:off x="6285653" y="8779792"/>
            <a:ext cx="3034455" cy="520701"/>
          </a:xfrm>
          <a:prstGeom prst="rect">
            <a:avLst/>
          </a:prstGeom>
        </p:spPr>
        <p:txBody>
          <a:bodyPr lIns="65023" tIns="65023" rIns="65023" bIns="65023" anchor="ctr"/>
          <a:lstStyle>
            <a:lvl1pPr algn="r" defTabSz="1300480">
              <a:defRPr>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74" name="Title Text"/>
          <p:cNvSpPr txBox="1"/>
          <p:nvPr>
            <p:ph type="title"/>
          </p:nvPr>
        </p:nvSpPr>
        <p:spPr>
          <a:xfrm>
            <a:off x="1269999" y="1638300"/>
            <a:ext cx="10464801" cy="3302000"/>
          </a:xfrm>
          <a:prstGeom prst="rect">
            <a:avLst/>
          </a:prstGeom>
        </p:spPr>
        <p:txBody>
          <a:bodyPr anchor="b"/>
          <a:lstStyle>
            <a:lvl1pPr>
              <a:defRPr sz="7800">
                <a:latin typeface="Helvetica Light"/>
                <a:ea typeface="Helvetica Light"/>
                <a:cs typeface="Helvetica Light"/>
                <a:sym typeface="Helvetica Light"/>
              </a:defRPr>
            </a:lvl1pPr>
          </a:lstStyle>
          <a:p>
            <a:pPr/>
            <a:r>
              <a:t>Title Text</a:t>
            </a:r>
          </a:p>
        </p:txBody>
      </p:sp>
      <p:sp>
        <p:nvSpPr>
          <p:cNvPr id="175" name="Body Level One…"/>
          <p:cNvSpPr txBox="1"/>
          <p:nvPr>
            <p:ph type="body" sz="quarter" idx="1"/>
          </p:nvPr>
        </p:nvSpPr>
        <p:spPr>
          <a:xfrm>
            <a:off x="1269999" y="5029200"/>
            <a:ext cx="10464801" cy="1130300"/>
          </a:xfrm>
          <a:prstGeom prst="rect">
            <a:avLst/>
          </a:prstGeom>
        </p:spPr>
        <p:txBody>
          <a:bodyPr anchor="t"/>
          <a:lstStyle>
            <a:lvl1pPr marL="0" indent="0" algn="ctr">
              <a:spcBef>
                <a:spcPts val="0"/>
              </a:spcBef>
              <a:buClrTx/>
              <a:buSzTx/>
              <a:buNone/>
              <a:defRPr sz="3000">
                <a:latin typeface="Helvetica Light"/>
                <a:ea typeface="Helvetica Light"/>
                <a:cs typeface="Helvetica Light"/>
                <a:sym typeface="Helvetica Light"/>
              </a:defRPr>
            </a:lvl1pPr>
            <a:lvl2pPr marL="0" indent="228600" algn="ctr">
              <a:spcBef>
                <a:spcPts val="0"/>
              </a:spcBef>
              <a:buClrTx/>
              <a:buSzTx/>
              <a:buNone/>
              <a:defRPr sz="3000">
                <a:latin typeface="Helvetica Light"/>
                <a:ea typeface="Helvetica Light"/>
                <a:cs typeface="Helvetica Light"/>
                <a:sym typeface="Helvetica Light"/>
              </a:defRPr>
            </a:lvl2pPr>
            <a:lvl3pPr marL="0" indent="457200" algn="ctr">
              <a:spcBef>
                <a:spcPts val="0"/>
              </a:spcBef>
              <a:buClrTx/>
              <a:buSzTx/>
              <a:buNone/>
              <a:defRPr sz="3000">
                <a:latin typeface="Helvetica Light"/>
                <a:ea typeface="Helvetica Light"/>
                <a:cs typeface="Helvetica Light"/>
                <a:sym typeface="Helvetica Light"/>
              </a:defRPr>
            </a:lvl3pPr>
            <a:lvl4pPr marL="0" indent="685800" algn="ctr">
              <a:spcBef>
                <a:spcPts val="0"/>
              </a:spcBef>
              <a:buClrTx/>
              <a:buSzTx/>
              <a:buNone/>
              <a:defRPr sz="3000">
                <a:latin typeface="Helvetica Light"/>
                <a:ea typeface="Helvetica Light"/>
                <a:cs typeface="Helvetica Light"/>
                <a:sym typeface="Helvetica Light"/>
              </a:defRPr>
            </a:lvl4pPr>
            <a:lvl5pPr marL="0" indent="914400" algn="ctr">
              <a:spcBef>
                <a:spcPts val="0"/>
              </a:spcBef>
              <a:buClrTx/>
              <a:buSzTx/>
              <a:buNone/>
              <a:defRPr sz="3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76" name="Slide Number"/>
          <p:cNvSpPr txBox="1"/>
          <p:nvPr>
            <p:ph type="sldNum" sz="quarter" idx="2"/>
          </p:nvPr>
        </p:nvSpPr>
        <p:spPr>
          <a:xfrm>
            <a:off x="6325920" y="9258300"/>
            <a:ext cx="340260"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647700" y="508000"/>
            <a:ext cx="12369801" cy="6142538"/>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83" name="Title Text"/>
          <p:cNvSpPr txBox="1"/>
          <p:nvPr>
            <p:ph type="title"/>
          </p:nvPr>
        </p:nvSpPr>
        <p:spPr>
          <a:xfrm>
            <a:off x="1270000" y="1638300"/>
            <a:ext cx="10464800" cy="3302000"/>
          </a:xfrm>
          <a:prstGeom prst="rect">
            <a:avLst/>
          </a:prstGeom>
        </p:spPr>
        <p:txBody>
          <a:bodyPr anchor="b"/>
          <a:lstStyle>
            <a:lvl1pPr>
              <a:defRPr>
                <a:solidFill>
                  <a:srgbClr val="000000"/>
                </a:solidFill>
                <a:latin typeface="Helvetica Light"/>
                <a:ea typeface="Helvetica Light"/>
                <a:cs typeface="Helvetica Light"/>
                <a:sym typeface="Helvetica Light"/>
              </a:defRPr>
            </a:lvl1pPr>
          </a:lstStyle>
          <a:p>
            <a:pPr/>
            <a:r>
              <a:t>Title Text</a:t>
            </a:r>
          </a:p>
        </p:txBody>
      </p:sp>
      <p:sp>
        <p:nvSpPr>
          <p:cNvPr id="184"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a:solidFill>
                  <a:srgbClr val="000000"/>
                </a:solidFill>
                <a:latin typeface="Helvetica Light"/>
                <a:ea typeface="Helvetica Light"/>
                <a:cs typeface="Helvetica Light"/>
                <a:sym typeface="Helvetica Light"/>
              </a:defRPr>
            </a:lvl1pPr>
            <a:lvl2pPr marL="0" indent="228600" algn="ctr">
              <a:spcBef>
                <a:spcPts val="0"/>
              </a:spcBef>
              <a:buClrTx/>
              <a:buSzTx/>
              <a:buNone/>
              <a:defRPr>
                <a:solidFill>
                  <a:srgbClr val="000000"/>
                </a:solidFill>
                <a:latin typeface="Helvetica Light"/>
                <a:ea typeface="Helvetica Light"/>
                <a:cs typeface="Helvetica Light"/>
                <a:sym typeface="Helvetica Light"/>
              </a:defRPr>
            </a:lvl2pPr>
            <a:lvl3pPr marL="0" indent="457200" algn="ctr">
              <a:spcBef>
                <a:spcPts val="0"/>
              </a:spcBef>
              <a:buClrTx/>
              <a:buSzTx/>
              <a:buNone/>
              <a:defRPr>
                <a:solidFill>
                  <a:srgbClr val="000000"/>
                </a:solidFill>
                <a:latin typeface="Helvetica Light"/>
                <a:ea typeface="Helvetica Light"/>
                <a:cs typeface="Helvetica Light"/>
                <a:sym typeface="Helvetica Light"/>
              </a:defRPr>
            </a:lvl3pPr>
            <a:lvl4pPr marL="0" indent="685800" algn="ctr">
              <a:spcBef>
                <a:spcPts val="0"/>
              </a:spcBef>
              <a:buClrTx/>
              <a:buSzTx/>
              <a:buNone/>
              <a:defRPr>
                <a:solidFill>
                  <a:srgbClr val="000000"/>
                </a:solidFill>
                <a:latin typeface="Helvetica Light"/>
                <a:ea typeface="Helvetica Light"/>
                <a:cs typeface="Helvetica Light"/>
                <a:sym typeface="Helvetica Light"/>
              </a:defRPr>
            </a:lvl4pPr>
            <a:lvl5pPr marL="0" indent="914400" algn="ctr">
              <a:spcBef>
                <a:spcPts val="0"/>
              </a:spcBef>
              <a:buClrTx/>
              <a:buSzTx/>
              <a:buNone/>
              <a:defRPr>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85" name="Slide Number"/>
          <p:cNvSpPr txBox="1"/>
          <p:nvPr>
            <p:ph type="sldNum" sz="quarter" idx="2"/>
          </p:nvPr>
        </p:nvSpPr>
        <p:spPr>
          <a:xfrm>
            <a:off x="6311798" y="9251950"/>
            <a:ext cx="368504" cy="381000"/>
          </a:xfrm>
          <a:prstGeom prst="rect">
            <a:avLst/>
          </a:prstGeom>
        </p:spPr>
        <p:txBody>
          <a:bodyPr/>
          <a:lstStyle>
            <a:lvl1pPr>
              <a:defRPr sz="18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92" name="Title Text"/>
          <p:cNvSpPr txBox="1"/>
          <p:nvPr>
            <p:ph type="title"/>
          </p:nvPr>
        </p:nvSpPr>
        <p:spPr>
          <a:xfrm>
            <a:off x="1267967" y="1641855"/>
            <a:ext cx="10468866" cy="3299970"/>
          </a:xfrm>
          <a:prstGeom prst="rect">
            <a:avLst/>
          </a:prstGeom>
        </p:spPr>
        <p:txBody>
          <a:bodyPr lIns="48766" tIns="48766" rIns="48766" bIns="48766" anchor="b"/>
          <a:lstStyle>
            <a:lvl1pPr defTabSz="585216">
              <a:defRPr sz="7800">
                <a:solidFill>
                  <a:srgbClr val="000000"/>
                </a:solidFill>
                <a:latin typeface="Gill Sans"/>
                <a:ea typeface="Gill Sans"/>
                <a:cs typeface="Gill Sans"/>
                <a:sym typeface="Gill Sans"/>
              </a:defRPr>
            </a:lvl1pPr>
          </a:lstStyle>
          <a:p>
            <a:pPr/>
            <a:r>
              <a:t>Title Text</a:t>
            </a:r>
          </a:p>
        </p:txBody>
      </p:sp>
      <p:sp>
        <p:nvSpPr>
          <p:cNvPr id="193" name="Body Level One…"/>
          <p:cNvSpPr txBox="1"/>
          <p:nvPr>
            <p:ph type="body" sz="quarter" idx="1"/>
          </p:nvPr>
        </p:nvSpPr>
        <p:spPr>
          <a:xfrm>
            <a:off x="1267967" y="5023103"/>
            <a:ext cx="10468866" cy="1137922"/>
          </a:xfrm>
          <a:prstGeom prst="rect">
            <a:avLst/>
          </a:prstGeom>
        </p:spPr>
        <p:txBody>
          <a:bodyPr lIns="48766" tIns="48766" rIns="48766" bIns="48766" anchor="t"/>
          <a:lstStyle>
            <a:lvl1pPr marL="0" indent="0" algn="ctr" defTabSz="585216">
              <a:spcBef>
                <a:spcPts val="0"/>
              </a:spcBef>
              <a:buClrTx/>
              <a:buSzTx/>
              <a:buNone/>
              <a:defRPr>
                <a:solidFill>
                  <a:srgbClr val="000000"/>
                </a:solidFill>
                <a:latin typeface="Gill Sans"/>
                <a:ea typeface="Gill Sans"/>
                <a:cs typeface="Gill Sans"/>
                <a:sym typeface="Gill Sans"/>
              </a:defRPr>
            </a:lvl1pPr>
            <a:lvl2pPr marL="0" indent="0" algn="ctr" defTabSz="585216">
              <a:spcBef>
                <a:spcPts val="0"/>
              </a:spcBef>
              <a:buClrTx/>
              <a:buSzTx/>
              <a:buNone/>
              <a:defRPr>
                <a:solidFill>
                  <a:srgbClr val="000000"/>
                </a:solidFill>
                <a:latin typeface="Gill Sans"/>
                <a:ea typeface="Gill Sans"/>
                <a:cs typeface="Gill Sans"/>
                <a:sym typeface="Gill Sans"/>
              </a:defRPr>
            </a:lvl2pPr>
            <a:lvl3pPr marL="0" indent="0" algn="ctr" defTabSz="585216">
              <a:spcBef>
                <a:spcPts val="0"/>
              </a:spcBef>
              <a:buClrTx/>
              <a:buSzTx/>
              <a:buNone/>
              <a:defRPr>
                <a:solidFill>
                  <a:srgbClr val="000000"/>
                </a:solidFill>
                <a:latin typeface="Gill Sans"/>
                <a:ea typeface="Gill Sans"/>
                <a:cs typeface="Gill Sans"/>
                <a:sym typeface="Gill Sans"/>
              </a:defRPr>
            </a:lvl3pPr>
            <a:lvl4pPr marL="0" indent="0" algn="ctr" defTabSz="585216">
              <a:spcBef>
                <a:spcPts val="0"/>
              </a:spcBef>
              <a:buClrTx/>
              <a:buSzTx/>
              <a:buNone/>
              <a:defRPr>
                <a:solidFill>
                  <a:srgbClr val="000000"/>
                </a:solidFill>
                <a:latin typeface="Gill Sans"/>
                <a:ea typeface="Gill Sans"/>
                <a:cs typeface="Gill Sans"/>
                <a:sym typeface="Gill Sans"/>
              </a:defRPr>
            </a:lvl4pPr>
            <a:lvl5pPr marL="0" indent="0" algn="ctr" defTabSz="585216">
              <a:spcBef>
                <a:spcPts val="0"/>
              </a:spcBef>
              <a:buClrTx/>
              <a:buSzTx/>
              <a:buNone/>
              <a:defRPr>
                <a:solidFill>
                  <a:srgbClr val="000000"/>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94" name="Slide Number"/>
          <p:cNvSpPr txBox="1"/>
          <p:nvPr>
            <p:ph type="sldNum" sz="quarter" idx="2"/>
          </p:nvPr>
        </p:nvSpPr>
        <p:spPr>
          <a:xfrm>
            <a:off x="6350254" y="9282176"/>
            <a:ext cx="288035" cy="300735"/>
          </a:xfrm>
          <a:prstGeom prst="rect">
            <a:avLst/>
          </a:prstGeom>
        </p:spPr>
        <p:txBody>
          <a:bodyPr lIns="48766" tIns="48766" rIns="48766" bIns="48766"/>
          <a:lstStyle>
            <a:lvl1pPr defTabSz="585216">
              <a:defRPr sz="1400">
                <a:solidFill>
                  <a:srgbClr val="00000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201" name="Title Text"/>
          <p:cNvSpPr txBox="1"/>
          <p:nvPr>
            <p:ph type="title"/>
          </p:nvPr>
        </p:nvSpPr>
        <p:spPr>
          <a:xfrm>
            <a:off x="1267968" y="1641855"/>
            <a:ext cx="10468865" cy="3299969"/>
          </a:xfrm>
          <a:prstGeom prst="rect">
            <a:avLst/>
          </a:prstGeom>
        </p:spPr>
        <p:txBody>
          <a:bodyPr lIns="48767" tIns="48767" rIns="48767" bIns="48767" anchor="b">
            <a:noAutofit/>
          </a:bodyPr>
          <a:lstStyle>
            <a:lvl1pPr defTabSz="457200">
              <a:defRPr>
                <a:latin typeface="Gill Sans"/>
                <a:ea typeface="Gill Sans"/>
                <a:cs typeface="Gill Sans"/>
                <a:sym typeface="Gill Sans"/>
              </a:defRPr>
            </a:lvl1pPr>
          </a:lstStyle>
          <a:p>
            <a:pPr/>
            <a:r>
              <a:t>Title Text</a:t>
            </a:r>
          </a:p>
        </p:txBody>
      </p:sp>
      <p:sp>
        <p:nvSpPr>
          <p:cNvPr id="202" name="Body Level One…"/>
          <p:cNvSpPr txBox="1"/>
          <p:nvPr>
            <p:ph type="body" sz="quarter" idx="1"/>
          </p:nvPr>
        </p:nvSpPr>
        <p:spPr>
          <a:xfrm>
            <a:off x="1267968" y="5023103"/>
            <a:ext cx="10468865" cy="1137921"/>
          </a:xfrm>
          <a:prstGeom prst="rect">
            <a:avLst/>
          </a:prstGeom>
        </p:spPr>
        <p:txBody>
          <a:bodyPr lIns="48767" tIns="48767" rIns="48767" bIns="48767" anchor="t">
            <a:noAutofit/>
          </a:bodyPr>
          <a:lstStyle>
            <a:lvl1pPr marL="0" indent="0" algn="ctr" defTabSz="457200">
              <a:spcBef>
                <a:spcPts val="0"/>
              </a:spcBef>
              <a:buClrTx/>
              <a:buSzTx/>
              <a:buNone/>
              <a:defRPr sz="3400">
                <a:latin typeface="Gill Sans"/>
                <a:ea typeface="Gill Sans"/>
                <a:cs typeface="Gill Sans"/>
                <a:sym typeface="Gill Sans"/>
              </a:defRPr>
            </a:lvl1pPr>
            <a:lvl2pPr marL="0" indent="0" algn="ctr" defTabSz="457200">
              <a:spcBef>
                <a:spcPts val="0"/>
              </a:spcBef>
              <a:buClrTx/>
              <a:buSzTx/>
              <a:buNone/>
              <a:defRPr sz="3400">
                <a:latin typeface="Gill Sans"/>
                <a:ea typeface="Gill Sans"/>
                <a:cs typeface="Gill Sans"/>
                <a:sym typeface="Gill Sans"/>
              </a:defRPr>
            </a:lvl2pPr>
            <a:lvl3pPr marL="0" indent="0" algn="ctr" defTabSz="457200">
              <a:spcBef>
                <a:spcPts val="0"/>
              </a:spcBef>
              <a:buClrTx/>
              <a:buSzTx/>
              <a:buNone/>
              <a:defRPr sz="3400">
                <a:latin typeface="Gill Sans"/>
                <a:ea typeface="Gill Sans"/>
                <a:cs typeface="Gill Sans"/>
                <a:sym typeface="Gill Sans"/>
              </a:defRPr>
            </a:lvl3pPr>
            <a:lvl4pPr marL="0" indent="0" algn="ctr" defTabSz="457200">
              <a:spcBef>
                <a:spcPts val="0"/>
              </a:spcBef>
              <a:buClrTx/>
              <a:buSzTx/>
              <a:buNone/>
              <a:defRPr sz="3400">
                <a:latin typeface="Gill Sans"/>
                <a:ea typeface="Gill Sans"/>
                <a:cs typeface="Gill Sans"/>
                <a:sym typeface="Gill Sans"/>
              </a:defRPr>
            </a:lvl4pPr>
            <a:lvl5pPr marL="0" indent="0" algn="ctr" defTabSz="457200">
              <a:spcBef>
                <a:spcPts val="0"/>
              </a:spcBef>
              <a:buClrTx/>
              <a:buSzTx/>
              <a:buNone/>
              <a:defRPr sz="34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03" name="Slide Number"/>
          <p:cNvSpPr txBox="1"/>
          <p:nvPr>
            <p:ph type="sldNum" sz="quarter" idx="2"/>
          </p:nvPr>
        </p:nvSpPr>
        <p:spPr>
          <a:xfrm>
            <a:off x="6337553" y="9282176"/>
            <a:ext cx="313437" cy="338837"/>
          </a:xfrm>
          <a:prstGeom prst="rect">
            <a:avLst/>
          </a:prstGeom>
        </p:spPr>
        <p:txBody>
          <a:bodyPr lIns="48767" tIns="48767" rIns="48767" bIns="48767"/>
          <a:lstStyle>
            <a:lvl1pPr defTabSz="457200">
              <a:defRPr>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contenu">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0" name="Title Text"/>
          <p:cNvSpPr txBox="1"/>
          <p:nvPr>
            <p:ph type="title"/>
          </p:nvPr>
        </p:nvSpPr>
        <p:spPr>
          <a:xfrm>
            <a:off x="650240" y="1246187"/>
            <a:ext cx="11704320" cy="1625601"/>
          </a:xfrm>
          <a:prstGeom prst="rect">
            <a:avLst/>
          </a:prstGeom>
        </p:spPr>
        <p:txBody>
          <a:bodyPr lIns="64996" tIns="64996" rIns="64996" bIns="64996"/>
          <a:lstStyle>
            <a:lvl1pPr defTabSz="649940">
              <a:defRPr sz="6300">
                <a:solidFill>
                  <a:srgbClr val="000000"/>
                </a:solidFill>
                <a:latin typeface="Calibri"/>
                <a:ea typeface="Calibri"/>
                <a:cs typeface="Calibri"/>
                <a:sym typeface="Calibri"/>
              </a:defRPr>
            </a:lvl1pPr>
          </a:lstStyle>
          <a:p>
            <a:pPr/>
            <a:r>
              <a:t>Title Text</a:t>
            </a:r>
          </a:p>
        </p:txBody>
      </p:sp>
      <p:sp>
        <p:nvSpPr>
          <p:cNvPr id="211" name="Body Level One…"/>
          <p:cNvSpPr txBox="1"/>
          <p:nvPr>
            <p:ph type="body" idx="1"/>
          </p:nvPr>
        </p:nvSpPr>
        <p:spPr>
          <a:xfrm>
            <a:off x="650240" y="3131440"/>
            <a:ext cx="11704320" cy="6436925"/>
          </a:xfrm>
          <a:prstGeom prst="rect">
            <a:avLst/>
          </a:prstGeom>
        </p:spPr>
        <p:txBody>
          <a:bodyPr lIns="64996" tIns="64996" rIns="64996" bIns="64996" anchor="t"/>
          <a:lstStyle>
            <a:lvl1pPr marL="487454" indent="-487454" defTabSz="649940">
              <a:spcBef>
                <a:spcPts val="1100"/>
              </a:spcBef>
              <a:buClrTx/>
              <a:buSzPct val="100000"/>
              <a:buFont typeface="Arial"/>
              <a:defRPr sz="4700">
                <a:solidFill>
                  <a:srgbClr val="000000"/>
                </a:solidFill>
                <a:latin typeface="Calibri"/>
                <a:ea typeface="Calibri"/>
                <a:cs typeface="Calibri"/>
                <a:sym typeface="Calibri"/>
              </a:defRPr>
            </a:lvl1pPr>
            <a:lvl2pPr marL="1152362" indent="-502425" defTabSz="649940">
              <a:spcBef>
                <a:spcPts val="1100"/>
              </a:spcBef>
              <a:buClrTx/>
              <a:buSzPct val="100000"/>
              <a:buFont typeface="Arial"/>
              <a:buChar char="–"/>
              <a:defRPr sz="4700">
                <a:solidFill>
                  <a:srgbClr val="000000"/>
                </a:solidFill>
                <a:latin typeface="Calibri"/>
                <a:ea typeface="Calibri"/>
                <a:cs typeface="Calibri"/>
                <a:sym typeface="Calibri"/>
              </a:defRPr>
            </a:lvl2pPr>
            <a:lvl3pPr marL="1762720" indent="-462836" defTabSz="649940">
              <a:spcBef>
                <a:spcPts val="1100"/>
              </a:spcBef>
              <a:buClrTx/>
              <a:buSzPct val="100000"/>
              <a:buFont typeface="Arial"/>
              <a:defRPr sz="4700">
                <a:solidFill>
                  <a:srgbClr val="000000"/>
                </a:solidFill>
                <a:latin typeface="Calibri"/>
                <a:ea typeface="Calibri"/>
                <a:cs typeface="Calibri"/>
                <a:sym typeface="Calibri"/>
              </a:defRPr>
            </a:lvl3pPr>
            <a:lvl4pPr marL="2515511" indent="-565688" defTabSz="649940">
              <a:spcBef>
                <a:spcPts val="1100"/>
              </a:spcBef>
              <a:buClrTx/>
              <a:buSzPct val="100000"/>
              <a:buFont typeface="Arial"/>
              <a:buChar char="–"/>
              <a:defRPr sz="4700">
                <a:solidFill>
                  <a:srgbClr val="000000"/>
                </a:solidFill>
                <a:latin typeface="Calibri"/>
                <a:ea typeface="Calibri"/>
                <a:cs typeface="Calibri"/>
                <a:sym typeface="Calibri"/>
              </a:defRPr>
            </a:lvl4pPr>
            <a:lvl5pPr marL="3165455" indent="-565688" defTabSz="649940">
              <a:spcBef>
                <a:spcPts val="1100"/>
              </a:spcBef>
              <a:buClrTx/>
              <a:buSzPct val="100000"/>
              <a:buFont typeface="Arial"/>
              <a:buChar char="»"/>
              <a:defRPr sz="47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12" name="Slide Number"/>
          <p:cNvSpPr txBox="1"/>
          <p:nvPr>
            <p:ph type="sldNum" sz="quarter" idx="2"/>
          </p:nvPr>
        </p:nvSpPr>
        <p:spPr>
          <a:xfrm>
            <a:off x="9320110" y="9040151"/>
            <a:ext cx="509976" cy="523693"/>
          </a:xfrm>
          <a:prstGeom prst="rect">
            <a:avLst/>
          </a:prstGeom>
        </p:spPr>
        <p:txBody>
          <a:bodyPr lIns="64996" tIns="64996" rIns="64996" bIns="64996"/>
          <a:lstStyle>
            <a:lvl1pPr algn="l" defTabSz="649940">
              <a:defRPr sz="2600">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19"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2451058" y="-138499"/>
            <a:ext cx="13525502" cy="9017002"/>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4473575" y="2032000"/>
            <a:ext cx="10287000" cy="68580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426200" y="4965700"/>
            <a:ext cx="5886450" cy="3924300"/>
          </a:xfrm>
          <a:prstGeom prst="rect">
            <a:avLst/>
          </a:prstGeom>
        </p:spPr>
        <p:txBody>
          <a:bodyPr lIns="91439" tIns="45719" rIns="91439" bIns="45719" anchor="t">
            <a:noAutofit/>
          </a:bodyPr>
          <a:lstStyle/>
          <a:p>
            <a:pPr/>
          </a:p>
        </p:txBody>
      </p:sp>
      <p:sp>
        <p:nvSpPr>
          <p:cNvPr id="84" name="Image"/>
          <p:cNvSpPr/>
          <p:nvPr>
            <p:ph type="pic" sz="quarter" idx="14"/>
          </p:nvPr>
        </p:nvSpPr>
        <p:spPr>
          <a:xfrm>
            <a:off x="6737350" y="639233"/>
            <a:ext cx="5880100" cy="3920067"/>
          </a:xfrm>
          <a:prstGeom prst="rect">
            <a:avLst/>
          </a:prstGeom>
        </p:spPr>
        <p:txBody>
          <a:bodyPr lIns="91439" tIns="45719" rIns="91439" bIns="45719" anchor="t">
            <a:noAutofit/>
          </a:bodyPr>
          <a:lstStyle/>
          <a:p>
            <a:pPr/>
          </a:p>
        </p:txBody>
      </p:sp>
      <p:sp>
        <p:nvSpPr>
          <p:cNvPr id="85" name="Image"/>
          <p:cNvSpPr/>
          <p:nvPr>
            <p:ph type="pic" idx="15"/>
          </p:nvPr>
        </p:nvSpPr>
        <p:spPr>
          <a:xfrm>
            <a:off x="-3400425" y="-127000"/>
            <a:ext cx="13525500" cy="90170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 Id="rId11" Type="http://schemas.openxmlformats.org/officeDocument/2006/relationships/image" Target="../media/image1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3.png"/><Relationship Id="rId10" Type="http://schemas.openxmlformats.org/officeDocument/2006/relationships/image" Target="../media/image14.png"/><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jpeg"/><Relationship Id="rId3" Type="http://schemas.openxmlformats.org/officeDocument/2006/relationships/image" Target="../media/image2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1.jpeg"/><Relationship Id="rId4" Type="http://schemas.openxmlformats.org/officeDocument/2006/relationships/hyperlink" Target="http://washdata.org" TargetMode="External"/><Relationship Id="rId5" Type="http://schemas.openxmlformats.org/officeDocument/2006/relationships/image" Target="../media/image2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image" Target="../media/image1.tif"/><Relationship Id="rId4" Type="http://schemas.openxmlformats.org/officeDocument/2006/relationships/image" Target="../media/image23.png"/><Relationship Id="rId5" Type="http://schemas.openxmlformats.org/officeDocument/2006/relationships/image" Target="../media/image2.tif"/><Relationship Id="rId6" Type="http://schemas.openxmlformats.org/officeDocument/2006/relationships/image" Target="../media/image24.png"/><Relationship Id="rId7" Type="http://schemas.openxmlformats.org/officeDocument/2006/relationships/image" Target="../media/image3.tif"/><Relationship Id="rId8" Type="http://schemas.openxmlformats.org/officeDocument/2006/relationships/image" Target="../media/image25.png"/><Relationship Id="rId9" Type="http://schemas.openxmlformats.org/officeDocument/2006/relationships/image" Target="../media/image4.tif"/><Relationship Id="rId10" Type="http://schemas.openxmlformats.org/officeDocument/2006/relationships/image" Target="../media/image26.png"/><Relationship Id="rId11" Type="http://schemas.openxmlformats.org/officeDocument/2006/relationships/image" Target="../media/image5.tif"/><Relationship Id="rId12" Type="http://schemas.openxmlformats.org/officeDocument/2006/relationships/image" Target="../media/image27.png"/><Relationship Id="rId13" Type="http://schemas.openxmlformats.org/officeDocument/2006/relationships/image" Target="../media/image6.tif"/><Relationship Id="rId14" Type="http://schemas.openxmlformats.org/officeDocument/2006/relationships/image" Target="../media/image28.png"/><Relationship Id="rId15" Type="http://schemas.openxmlformats.org/officeDocument/2006/relationships/image" Target="../media/image7.tif"/><Relationship Id="rId16" Type="http://schemas.openxmlformats.org/officeDocument/2006/relationships/image" Target="../media/image29.png"/><Relationship Id="rId17" Type="http://schemas.openxmlformats.org/officeDocument/2006/relationships/image" Target="../media/image8.tif"/><Relationship Id="rId18" Type="http://schemas.openxmlformats.org/officeDocument/2006/relationships/image" Target="../media/image9.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1.jpeg"/><Relationship Id="rId4" Type="http://schemas.openxmlformats.org/officeDocument/2006/relationships/hyperlink" Target="http://washdata.org" TargetMode="External"/><Relationship Id="rId5" Type="http://schemas.openxmlformats.org/officeDocument/2006/relationships/image" Target="../media/image2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1.jpeg"/><Relationship Id="rId4" Type="http://schemas.openxmlformats.org/officeDocument/2006/relationships/hyperlink" Target="http://washdata.org" TargetMode="External"/><Relationship Id="rId5" Type="http://schemas.openxmlformats.org/officeDocument/2006/relationships/image" Target="../media/image2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image" Target="../media/image21.jpeg"/><Relationship Id="rId6" Type="http://schemas.openxmlformats.org/officeDocument/2006/relationships/hyperlink" Target="http://washdata.org" TargetMode="External"/><Relationship Id="rId7" Type="http://schemas.openxmlformats.org/officeDocument/2006/relationships/image" Target="../media/image2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22.jpeg"/><Relationship Id="rId4" Type="http://schemas.openxmlformats.org/officeDocument/2006/relationships/image" Target="../media/image3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mailto:daveh@spc.int" TargetMode="External"/><Relationship Id="rId3" Type="http://schemas.openxmlformats.org/officeDocument/2006/relationships/image" Target="../media/image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6.png"/><Relationship Id="rId4"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DSCF4774.jpeg" descr="DSCF4774.jpeg"/>
          <p:cNvPicPr>
            <a:picLocks noChangeAspect="1"/>
          </p:cNvPicPr>
          <p:nvPr/>
        </p:nvPicPr>
        <p:blipFill>
          <a:blip r:embed="rId2">
            <a:extLst/>
          </a:blip>
          <a:stretch>
            <a:fillRect/>
          </a:stretch>
        </p:blipFill>
        <p:spPr>
          <a:xfrm>
            <a:off x="-1009636" y="-131224"/>
            <a:ext cx="15024072" cy="10016048"/>
          </a:xfrm>
          <a:prstGeom prst="rect">
            <a:avLst/>
          </a:prstGeom>
          <a:ln w="12700">
            <a:miter lim="400000"/>
          </a:ln>
        </p:spPr>
      </p:pic>
      <p:sp>
        <p:nvSpPr>
          <p:cNvPr id="229" name="Rectangle"/>
          <p:cNvSpPr/>
          <p:nvPr/>
        </p:nvSpPr>
        <p:spPr>
          <a:xfrm>
            <a:off x="237251" y="10585099"/>
            <a:ext cx="13044490" cy="1042940"/>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b="0">
                <a:latin typeface="Helvetica Light"/>
                <a:ea typeface="Helvetica Light"/>
                <a:cs typeface="Helvetica Light"/>
                <a:sym typeface="Helvetica Light"/>
              </a:defRPr>
            </a:pPr>
          </a:p>
        </p:txBody>
      </p:sp>
      <p:pic>
        <p:nvPicPr>
          <p:cNvPr id="230" name="SPC-CPS-logo_white-format-png.png" descr="SPC-CPS-logo_white-format-png.png"/>
          <p:cNvPicPr>
            <a:picLocks noChangeAspect="1"/>
          </p:cNvPicPr>
          <p:nvPr/>
        </p:nvPicPr>
        <p:blipFill>
          <a:blip r:embed="rId4">
            <a:extLst/>
          </a:blip>
          <a:stretch>
            <a:fillRect/>
          </a:stretch>
        </p:blipFill>
        <p:spPr>
          <a:xfrm>
            <a:off x="8996974" y="155772"/>
            <a:ext cx="3663874" cy="165283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Image" descr="Image"/>
          <p:cNvPicPr>
            <a:picLocks noChangeAspect="1"/>
          </p:cNvPicPr>
          <p:nvPr/>
        </p:nvPicPr>
        <p:blipFill>
          <a:blip r:embed="rId2">
            <a:extLst/>
          </a:blip>
          <a:stretch>
            <a:fillRect/>
          </a:stretch>
        </p:blipFill>
        <p:spPr>
          <a:xfrm>
            <a:off x="-922147" y="-68065"/>
            <a:ext cx="14849094" cy="988973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droppedImage.png" descr="droppedImage.png"/>
          <p:cNvPicPr>
            <a:picLocks noChangeAspect="0"/>
          </p:cNvPicPr>
          <p:nvPr/>
        </p:nvPicPr>
        <p:blipFill>
          <a:blip r:embed="rId2">
            <a:extLst/>
          </a:blip>
          <a:stretch>
            <a:fillRect/>
          </a:stretch>
        </p:blipFill>
        <p:spPr>
          <a:xfrm>
            <a:off x="309758" y="601566"/>
            <a:ext cx="5947019" cy="8550468"/>
          </a:xfrm>
          <a:prstGeom prst="rect">
            <a:avLst/>
          </a:prstGeom>
          <a:ln w="12700">
            <a:miter lim="400000"/>
          </a:ln>
        </p:spPr>
      </p:pic>
      <p:pic>
        <p:nvPicPr>
          <p:cNvPr id="251" name="droppedImage.png" descr="droppedImage.png"/>
          <p:cNvPicPr>
            <a:picLocks noChangeAspect="1"/>
          </p:cNvPicPr>
          <p:nvPr/>
        </p:nvPicPr>
        <p:blipFill>
          <a:blip r:embed="rId3">
            <a:extLst/>
          </a:blip>
          <a:stretch>
            <a:fillRect/>
          </a:stretch>
        </p:blipFill>
        <p:spPr>
          <a:xfrm>
            <a:off x="6520180" y="619114"/>
            <a:ext cx="6177281" cy="4136573"/>
          </a:xfrm>
          <a:prstGeom prst="rect">
            <a:avLst/>
          </a:prstGeom>
          <a:ln w="12700">
            <a:miter lim="400000"/>
          </a:ln>
        </p:spPr>
      </p:pic>
      <p:pic>
        <p:nvPicPr>
          <p:cNvPr id="252" name="droppedImage.png" descr="droppedImage.png"/>
          <p:cNvPicPr>
            <a:picLocks noChangeAspect="1"/>
          </p:cNvPicPr>
          <p:nvPr/>
        </p:nvPicPr>
        <p:blipFill>
          <a:blip r:embed="rId4">
            <a:extLst/>
          </a:blip>
          <a:stretch>
            <a:fillRect/>
          </a:stretch>
        </p:blipFill>
        <p:spPr>
          <a:xfrm>
            <a:off x="6520140" y="4997856"/>
            <a:ext cx="6177280" cy="4136573"/>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20029"/>
        </a:solidFill>
      </p:bgPr>
    </p:bg>
    <p:spTree>
      <p:nvGrpSpPr>
        <p:cNvPr id="1" name=""/>
        <p:cNvGrpSpPr/>
        <p:nvPr/>
      </p:nvGrpSpPr>
      <p:grpSpPr>
        <a:xfrm>
          <a:off x="0" y="0"/>
          <a:ext cx="0" cy="0"/>
          <a:chOff x="0" y="0"/>
          <a:chExt cx="0" cy="0"/>
        </a:xfrm>
      </p:grpSpPr>
      <p:pic>
        <p:nvPicPr>
          <p:cNvPr id="254" name="DSCF5056.jpeg" descr="DSCF5056.jpeg"/>
          <p:cNvPicPr>
            <a:picLocks noChangeAspect="1"/>
          </p:cNvPicPr>
          <p:nvPr/>
        </p:nvPicPr>
        <p:blipFill>
          <a:blip r:embed="rId2">
            <a:extLst/>
          </a:blip>
          <a:stretch>
            <a:fillRect/>
          </a:stretch>
        </p:blipFill>
        <p:spPr>
          <a:xfrm>
            <a:off x="2452" y="-1"/>
            <a:ext cx="6499861" cy="9753601"/>
          </a:xfrm>
          <a:prstGeom prst="rect">
            <a:avLst/>
          </a:prstGeom>
          <a:ln w="12700">
            <a:miter lim="400000"/>
          </a:ln>
        </p:spPr>
      </p:pic>
      <p:sp>
        <p:nvSpPr>
          <p:cNvPr id="255" name="Disaster &amp; Community Resilience Programme"/>
          <p:cNvSpPr txBox="1"/>
          <p:nvPr/>
        </p:nvSpPr>
        <p:spPr>
          <a:xfrm>
            <a:off x="7032039" y="3995519"/>
            <a:ext cx="5682925" cy="47982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7800">
                <a:solidFill>
                  <a:srgbClr val="FCFDFF"/>
                </a:solidFill>
              </a:defRPr>
            </a:lvl1pPr>
          </a:lstStyle>
          <a:p>
            <a:pPr/>
            <a:r>
              <a:t>Disaster &amp; Community Resilience Programme</a:t>
            </a:r>
          </a:p>
        </p:txBody>
      </p:sp>
      <p:pic>
        <p:nvPicPr>
          <p:cNvPr id="256" name="SPC-CPS-logo_white-format-png.png" descr="SPC-CPS-logo_white-format-png.png"/>
          <p:cNvPicPr>
            <a:picLocks noChangeAspect="1"/>
          </p:cNvPicPr>
          <p:nvPr/>
        </p:nvPicPr>
        <p:blipFill>
          <a:blip r:embed="rId3">
            <a:extLst/>
          </a:blip>
          <a:stretch>
            <a:fillRect/>
          </a:stretch>
        </p:blipFill>
        <p:spPr>
          <a:xfrm>
            <a:off x="6553300" y="1108603"/>
            <a:ext cx="5935037" cy="2677393"/>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0" name="Picture 25"/>
          <p:cNvGrpSpPr/>
          <p:nvPr/>
        </p:nvGrpSpPr>
        <p:grpSpPr>
          <a:xfrm>
            <a:off x="4407318" y="6596917"/>
            <a:ext cx="4293065" cy="3124864"/>
            <a:chOff x="0" y="0"/>
            <a:chExt cx="4293063" cy="3124862"/>
          </a:xfrm>
        </p:grpSpPr>
        <p:sp>
          <p:nvSpPr>
            <p:cNvPr id="258" name="Rectangle"/>
            <p:cNvSpPr/>
            <p:nvPr/>
          </p:nvSpPr>
          <p:spPr>
            <a:xfrm>
              <a:off x="0" y="0"/>
              <a:ext cx="4293064" cy="3124863"/>
            </a:xfrm>
            <a:prstGeom prst="rect">
              <a:avLst/>
            </a:prstGeom>
            <a:solidFill>
              <a:srgbClr val="EDEDED"/>
            </a:solidFill>
            <a:ln w="12700" cap="flat">
              <a:noFill/>
              <a:miter lim="400000"/>
            </a:ln>
            <a:effectLst/>
          </p:spPr>
          <p:txBody>
            <a:bodyPr wrap="square" lIns="50800" tIns="50800" rIns="50800" bIns="50800" numCol="1" anchor="ctr">
              <a:noAutofit/>
            </a:bodyPr>
            <a:lstStyle/>
            <a:p>
              <a:pPr defTabSz="583939">
                <a:defRPr b="0" sz="3600">
                  <a:solidFill>
                    <a:srgbClr val="000000"/>
                  </a:solidFill>
                  <a:latin typeface="Helvetica Light"/>
                  <a:ea typeface="Helvetica Light"/>
                  <a:cs typeface="Helvetica Light"/>
                  <a:sym typeface="Helvetica Light"/>
                </a:defRPr>
              </a:pPr>
            </a:p>
          </p:txBody>
        </p:sp>
        <p:pic>
          <p:nvPicPr>
            <p:cNvPr id="259" name="image10.jpeg" descr="image10.jpeg"/>
            <p:cNvPicPr>
              <a:picLocks noChangeAspect="1"/>
            </p:cNvPicPr>
            <p:nvPr/>
          </p:nvPicPr>
          <p:blipFill>
            <a:blip r:embed="rId3">
              <a:extLst/>
            </a:blip>
            <a:srcRect l="0" t="0" r="0" b="7380"/>
            <a:stretch>
              <a:fillRect/>
            </a:stretch>
          </p:blipFill>
          <p:spPr>
            <a:xfrm>
              <a:off x="0" y="-1"/>
              <a:ext cx="4293064" cy="3124864"/>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263" name="Picture 17"/>
          <p:cNvGrpSpPr/>
          <p:nvPr/>
        </p:nvGrpSpPr>
        <p:grpSpPr>
          <a:xfrm>
            <a:off x="8844732" y="3303144"/>
            <a:ext cx="4160068" cy="3212804"/>
            <a:chOff x="0" y="0"/>
            <a:chExt cx="4160067" cy="3212802"/>
          </a:xfrm>
        </p:grpSpPr>
        <p:sp>
          <p:nvSpPr>
            <p:cNvPr id="261" name="Rectangle"/>
            <p:cNvSpPr/>
            <p:nvPr/>
          </p:nvSpPr>
          <p:spPr>
            <a:xfrm>
              <a:off x="0" y="0"/>
              <a:ext cx="4160068" cy="3212803"/>
            </a:xfrm>
            <a:prstGeom prst="rect">
              <a:avLst/>
            </a:prstGeom>
            <a:solidFill>
              <a:srgbClr val="EDEDED"/>
            </a:solidFill>
            <a:ln w="12700" cap="flat">
              <a:noFill/>
              <a:miter lim="400000"/>
            </a:ln>
            <a:effectLst/>
          </p:spPr>
          <p:txBody>
            <a:bodyPr wrap="square" lIns="50800" tIns="50800" rIns="50800" bIns="50800" numCol="1" anchor="ctr">
              <a:noAutofit/>
            </a:bodyPr>
            <a:lstStyle/>
            <a:p>
              <a:pPr defTabSz="583939">
                <a:defRPr b="0" sz="3600">
                  <a:solidFill>
                    <a:srgbClr val="000000"/>
                  </a:solidFill>
                  <a:latin typeface="Helvetica Light"/>
                  <a:ea typeface="Helvetica Light"/>
                  <a:cs typeface="Helvetica Light"/>
                  <a:sym typeface="Helvetica Light"/>
                </a:defRPr>
              </a:pPr>
            </a:p>
          </p:txBody>
        </p:sp>
        <p:pic>
          <p:nvPicPr>
            <p:cNvPr id="262" name="image11.jpeg" descr="image11.jpeg"/>
            <p:cNvPicPr>
              <a:picLocks noChangeAspect="1"/>
            </p:cNvPicPr>
            <p:nvPr/>
          </p:nvPicPr>
          <p:blipFill>
            <a:blip r:embed="rId4">
              <a:extLst/>
            </a:blip>
            <a:srcRect l="0" t="0" r="8624" b="0"/>
            <a:stretch>
              <a:fillRect/>
            </a:stretch>
          </p:blipFill>
          <p:spPr>
            <a:xfrm>
              <a:off x="-1" y="0"/>
              <a:ext cx="4160068" cy="3212803"/>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266" name="Content Placeholder 16"/>
          <p:cNvGrpSpPr/>
          <p:nvPr/>
        </p:nvGrpSpPr>
        <p:grpSpPr>
          <a:xfrm>
            <a:off x="8844732" y="0"/>
            <a:ext cx="4160068" cy="3222172"/>
            <a:chOff x="0" y="0"/>
            <a:chExt cx="4160067" cy="3222170"/>
          </a:xfrm>
        </p:grpSpPr>
        <p:sp>
          <p:nvSpPr>
            <p:cNvPr id="264" name="Rectangle"/>
            <p:cNvSpPr/>
            <p:nvPr/>
          </p:nvSpPr>
          <p:spPr>
            <a:xfrm>
              <a:off x="0" y="0"/>
              <a:ext cx="4160068" cy="3222170"/>
            </a:xfrm>
            <a:prstGeom prst="rect">
              <a:avLst/>
            </a:prstGeom>
            <a:solidFill>
              <a:srgbClr val="EDEDED"/>
            </a:solidFill>
            <a:ln w="12700" cap="flat">
              <a:noFill/>
              <a:miter lim="400000"/>
            </a:ln>
            <a:effectLst/>
          </p:spPr>
          <p:txBody>
            <a:bodyPr wrap="square" lIns="50800" tIns="50800" rIns="50800" bIns="50800" numCol="1" anchor="ctr">
              <a:noAutofit/>
            </a:bodyPr>
            <a:lstStyle/>
            <a:p>
              <a:pPr defTabSz="583939">
                <a:defRPr b="0" sz="3600">
                  <a:solidFill>
                    <a:srgbClr val="000000"/>
                  </a:solidFill>
                  <a:latin typeface="Helvetica Light"/>
                  <a:ea typeface="Helvetica Light"/>
                  <a:cs typeface="Helvetica Light"/>
                  <a:sym typeface="Helvetica Light"/>
                </a:defRPr>
              </a:pPr>
            </a:p>
          </p:txBody>
        </p:sp>
        <p:pic>
          <p:nvPicPr>
            <p:cNvPr id="265" name="image12.jpeg" descr="image12.jpeg"/>
            <p:cNvPicPr>
              <a:picLocks noChangeAspect="1"/>
            </p:cNvPicPr>
            <p:nvPr/>
          </p:nvPicPr>
          <p:blipFill>
            <a:blip r:embed="rId5">
              <a:extLst/>
            </a:blip>
            <a:srcRect l="11119" t="13136" r="15952" b="0"/>
            <a:stretch>
              <a:fillRect/>
            </a:stretch>
          </p:blipFill>
          <p:spPr>
            <a:xfrm>
              <a:off x="-1" y="-1"/>
              <a:ext cx="4160068" cy="3222172"/>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269" name="Picture 18"/>
          <p:cNvGrpSpPr/>
          <p:nvPr/>
        </p:nvGrpSpPr>
        <p:grpSpPr>
          <a:xfrm>
            <a:off x="4407318" y="3319836"/>
            <a:ext cx="4293065" cy="3179416"/>
            <a:chOff x="0" y="0"/>
            <a:chExt cx="4293063" cy="3179415"/>
          </a:xfrm>
        </p:grpSpPr>
        <p:sp>
          <p:nvSpPr>
            <p:cNvPr id="267" name="Rectangle"/>
            <p:cNvSpPr/>
            <p:nvPr/>
          </p:nvSpPr>
          <p:spPr>
            <a:xfrm>
              <a:off x="0" y="0"/>
              <a:ext cx="4293064" cy="3179416"/>
            </a:xfrm>
            <a:prstGeom prst="rect">
              <a:avLst/>
            </a:prstGeom>
            <a:solidFill>
              <a:srgbClr val="EDEDED"/>
            </a:solidFill>
            <a:ln w="12700" cap="flat">
              <a:noFill/>
              <a:miter lim="400000"/>
            </a:ln>
            <a:effectLst/>
          </p:spPr>
          <p:txBody>
            <a:bodyPr wrap="square" lIns="50800" tIns="50800" rIns="50800" bIns="50800" numCol="1" anchor="ctr">
              <a:noAutofit/>
            </a:bodyPr>
            <a:lstStyle/>
            <a:p>
              <a:pPr defTabSz="583939">
                <a:defRPr b="0" sz="3600">
                  <a:solidFill>
                    <a:srgbClr val="000000"/>
                  </a:solidFill>
                  <a:latin typeface="Helvetica Light"/>
                  <a:ea typeface="Helvetica Light"/>
                  <a:cs typeface="Helvetica Light"/>
                  <a:sym typeface="Helvetica Light"/>
                </a:defRPr>
              </a:pPr>
            </a:p>
          </p:txBody>
        </p:sp>
        <p:pic>
          <p:nvPicPr>
            <p:cNvPr id="268" name="image13.jpeg" descr="image13.jpeg"/>
            <p:cNvPicPr>
              <a:picLocks noChangeAspect="1"/>
            </p:cNvPicPr>
            <p:nvPr/>
          </p:nvPicPr>
          <p:blipFill>
            <a:blip r:embed="rId6">
              <a:extLst/>
            </a:blip>
            <a:stretch>
              <a:fillRect/>
            </a:stretch>
          </p:blipFill>
          <p:spPr>
            <a:xfrm>
              <a:off x="0" y="0"/>
              <a:ext cx="4293064" cy="3179416"/>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272" name="Picture 19"/>
          <p:cNvGrpSpPr/>
          <p:nvPr/>
        </p:nvGrpSpPr>
        <p:grpSpPr>
          <a:xfrm>
            <a:off x="-53415" y="1"/>
            <a:ext cx="4316384" cy="3222170"/>
            <a:chOff x="0" y="0"/>
            <a:chExt cx="4316383" cy="3222169"/>
          </a:xfrm>
        </p:grpSpPr>
        <p:sp>
          <p:nvSpPr>
            <p:cNvPr id="270" name="Rectangle"/>
            <p:cNvSpPr/>
            <p:nvPr/>
          </p:nvSpPr>
          <p:spPr>
            <a:xfrm>
              <a:off x="0" y="0"/>
              <a:ext cx="4316384" cy="3222170"/>
            </a:xfrm>
            <a:prstGeom prst="rect">
              <a:avLst/>
            </a:prstGeom>
            <a:solidFill>
              <a:srgbClr val="EDEDED"/>
            </a:solidFill>
            <a:ln w="12700" cap="flat">
              <a:noFill/>
              <a:miter lim="400000"/>
            </a:ln>
            <a:effectLst/>
          </p:spPr>
          <p:txBody>
            <a:bodyPr wrap="square" lIns="50800" tIns="50800" rIns="50800" bIns="50800" numCol="1" anchor="ctr">
              <a:noAutofit/>
            </a:bodyPr>
            <a:lstStyle/>
            <a:p>
              <a:pPr defTabSz="583939">
                <a:defRPr b="0" sz="3600">
                  <a:solidFill>
                    <a:srgbClr val="000000"/>
                  </a:solidFill>
                  <a:latin typeface="Helvetica Light"/>
                  <a:ea typeface="Helvetica Light"/>
                  <a:cs typeface="Helvetica Light"/>
                  <a:sym typeface="Helvetica Light"/>
                </a:defRPr>
              </a:pPr>
            </a:p>
          </p:txBody>
        </p:sp>
        <p:pic>
          <p:nvPicPr>
            <p:cNvPr id="271" name="image14.jpeg" descr="image14.jpeg"/>
            <p:cNvPicPr>
              <a:picLocks noChangeAspect="1"/>
            </p:cNvPicPr>
            <p:nvPr/>
          </p:nvPicPr>
          <p:blipFill>
            <a:blip r:embed="rId7">
              <a:extLst/>
            </a:blip>
            <a:stretch>
              <a:fillRect/>
            </a:stretch>
          </p:blipFill>
          <p:spPr>
            <a:xfrm>
              <a:off x="0" y="0"/>
              <a:ext cx="4316384" cy="3222170"/>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275" name="Picture 22"/>
          <p:cNvGrpSpPr/>
          <p:nvPr/>
        </p:nvGrpSpPr>
        <p:grpSpPr>
          <a:xfrm>
            <a:off x="-53416" y="6596917"/>
            <a:ext cx="4316385" cy="3124865"/>
            <a:chOff x="0" y="0"/>
            <a:chExt cx="4316383" cy="3124864"/>
          </a:xfrm>
        </p:grpSpPr>
        <p:sp>
          <p:nvSpPr>
            <p:cNvPr id="273" name="Rectangle"/>
            <p:cNvSpPr/>
            <p:nvPr/>
          </p:nvSpPr>
          <p:spPr>
            <a:xfrm>
              <a:off x="0" y="0"/>
              <a:ext cx="4316384" cy="3124864"/>
            </a:xfrm>
            <a:prstGeom prst="rect">
              <a:avLst/>
            </a:prstGeom>
            <a:solidFill>
              <a:srgbClr val="EDEDED"/>
            </a:solidFill>
            <a:ln w="12700" cap="flat">
              <a:noFill/>
              <a:miter lim="400000"/>
            </a:ln>
            <a:effectLst/>
          </p:spPr>
          <p:txBody>
            <a:bodyPr wrap="square" lIns="50800" tIns="50800" rIns="50800" bIns="50800" numCol="1" anchor="ctr">
              <a:noAutofit/>
            </a:bodyPr>
            <a:lstStyle/>
            <a:p>
              <a:pPr defTabSz="583939">
                <a:defRPr b="0" sz="3600">
                  <a:solidFill>
                    <a:srgbClr val="000000"/>
                  </a:solidFill>
                  <a:latin typeface="Helvetica Light"/>
                  <a:ea typeface="Helvetica Light"/>
                  <a:cs typeface="Helvetica Light"/>
                  <a:sym typeface="Helvetica Light"/>
                </a:defRPr>
              </a:pPr>
            </a:p>
          </p:txBody>
        </p:sp>
        <p:pic>
          <p:nvPicPr>
            <p:cNvPr id="274" name="image15.jpeg" descr="image15.jpeg"/>
            <p:cNvPicPr>
              <a:picLocks noChangeAspect="1"/>
            </p:cNvPicPr>
            <p:nvPr/>
          </p:nvPicPr>
          <p:blipFill>
            <a:blip r:embed="rId8">
              <a:extLst/>
            </a:blip>
            <a:srcRect l="19543" t="0" r="12330" b="14221"/>
            <a:stretch>
              <a:fillRect/>
            </a:stretch>
          </p:blipFill>
          <p:spPr>
            <a:xfrm>
              <a:off x="-1" y="-1"/>
              <a:ext cx="4316385" cy="3124866"/>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278" name="Picture 23"/>
          <p:cNvGrpSpPr/>
          <p:nvPr/>
        </p:nvGrpSpPr>
        <p:grpSpPr>
          <a:xfrm>
            <a:off x="8844733" y="6596917"/>
            <a:ext cx="4160068" cy="3124865"/>
            <a:chOff x="0" y="0"/>
            <a:chExt cx="4160067" cy="3124863"/>
          </a:xfrm>
        </p:grpSpPr>
        <p:sp>
          <p:nvSpPr>
            <p:cNvPr id="276" name="Rectangle"/>
            <p:cNvSpPr/>
            <p:nvPr/>
          </p:nvSpPr>
          <p:spPr>
            <a:xfrm>
              <a:off x="0" y="0"/>
              <a:ext cx="4160068" cy="3124864"/>
            </a:xfrm>
            <a:prstGeom prst="rect">
              <a:avLst/>
            </a:prstGeom>
            <a:solidFill>
              <a:srgbClr val="EDEDED"/>
            </a:solidFill>
            <a:ln w="12700" cap="flat">
              <a:noFill/>
              <a:miter lim="400000"/>
            </a:ln>
            <a:effectLst/>
          </p:spPr>
          <p:txBody>
            <a:bodyPr wrap="square" lIns="50800" tIns="50800" rIns="50800" bIns="50800" numCol="1" anchor="ctr">
              <a:noAutofit/>
            </a:bodyPr>
            <a:lstStyle/>
            <a:p>
              <a:pPr defTabSz="583939">
                <a:defRPr b="0" sz="3600">
                  <a:solidFill>
                    <a:srgbClr val="000000"/>
                  </a:solidFill>
                  <a:latin typeface="Helvetica Light"/>
                  <a:ea typeface="Helvetica Light"/>
                  <a:cs typeface="Helvetica Light"/>
                  <a:sym typeface="Helvetica Light"/>
                </a:defRPr>
              </a:pPr>
            </a:p>
          </p:txBody>
        </p:sp>
        <p:pic>
          <p:nvPicPr>
            <p:cNvPr id="277" name="image16.jpeg" descr="image16.jpeg"/>
            <p:cNvPicPr>
              <a:picLocks noChangeAspect="1"/>
            </p:cNvPicPr>
            <p:nvPr/>
          </p:nvPicPr>
          <p:blipFill>
            <a:blip r:embed="rId9">
              <a:extLst/>
            </a:blip>
            <a:srcRect l="10884" t="0" r="18853" b="0"/>
            <a:stretch>
              <a:fillRect/>
            </a:stretch>
          </p:blipFill>
          <p:spPr>
            <a:xfrm>
              <a:off x="0" y="0"/>
              <a:ext cx="4160068" cy="3124864"/>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281" name="Picture 24"/>
          <p:cNvGrpSpPr/>
          <p:nvPr/>
        </p:nvGrpSpPr>
        <p:grpSpPr>
          <a:xfrm>
            <a:off x="4407318" y="0"/>
            <a:ext cx="4293065" cy="3222171"/>
            <a:chOff x="0" y="0"/>
            <a:chExt cx="4293063" cy="3222170"/>
          </a:xfrm>
        </p:grpSpPr>
        <p:sp>
          <p:nvSpPr>
            <p:cNvPr id="279" name="Rectangle"/>
            <p:cNvSpPr/>
            <p:nvPr/>
          </p:nvSpPr>
          <p:spPr>
            <a:xfrm>
              <a:off x="0" y="0"/>
              <a:ext cx="4293064" cy="3222171"/>
            </a:xfrm>
            <a:prstGeom prst="rect">
              <a:avLst/>
            </a:prstGeom>
            <a:solidFill>
              <a:srgbClr val="EDEDED"/>
            </a:solidFill>
            <a:ln w="12700" cap="flat">
              <a:noFill/>
              <a:miter lim="400000"/>
            </a:ln>
            <a:effectLst/>
          </p:spPr>
          <p:txBody>
            <a:bodyPr wrap="square" lIns="50800" tIns="50800" rIns="50800" bIns="50800" numCol="1" anchor="ctr">
              <a:noAutofit/>
            </a:bodyPr>
            <a:lstStyle/>
            <a:p>
              <a:pPr defTabSz="583939">
                <a:defRPr b="0" sz="3600">
                  <a:solidFill>
                    <a:srgbClr val="000000"/>
                  </a:solidFill>
                  <a:latin typeface="Helvetica Light"/>
                  <a:ea typeface="Helvetica Light"/>
                  <a:cs typeface="Helvetica Light"/>
                  <a:sym typeface="Helvetica Light"/>
                </a:defRPr>
              </a:pPr>
            </a:p>
          </p:txBody>
        </p:sp>
        <p:pic>
          <p:nvPicPr>
            <p:cNvPr id="280" name="image17.jpeg" descr="image17.jpeg"/>
            <p:cNvPicPr>
              <a:picLocks noChangeAspect="1"/>
            </p:cNvPicPr>
            <p:nvPr/>
          </p:nvPicPr>
          <p:blipFill>
            <a:blip r:embed="rId10">
              <a:extLst/>
            </a:blip>
            <a:srcRect l="9382" t="0" r="12608" b="0"/>
            <a:stretch>
              <a:fillRect/>
            </a:stretch>
          </p:blipFill>
          <p:spPr>
            <a:xfrm>
              <a:off x="-1" y="0"/>
              <a:ext cx="4293065" cy="3222171"/>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284" name="Picture 27"/>
          <p:cNvGrpSpPr/>
          <p:nvPr/>
        </p:nvGrpSpPr>
        <p:grpSpPr>
          <a:xfrm>
            <a:off x="-53415" y="3319836"/>
            <a:ext cx="4316384" cy="3196110"/>
            <a:chOff x="0" y="0"/>
            <a:chExt cx="4316383" cy="3196108"/>
          </a:xfrm>
        </p:grpSpPr>
        <p:sp>
          <p:nvSpPr>
            <p:cNvPr id="282" name="Rectangle"/>
            <p:cNvSpPr/>
            <p:nvPr/>
          </p:nvSpPr>
          <p:spPr>
            <a:xfrm>
              <a:off x="0" y="0"/>
              <a:ext cx="4316384" cy="3196109"/>
            </a:xfrm>
            <a:prstGeom prst="rect">
              <a:avLst/>
            </a:prstGeom>
            <a:solidFill>
              <a:srgbClr val="EDEDED"/>
            </a:solidFill>
            <a:ln w="12700" cap="flat">
              <a:noFill/>
              <a:miter lim="400000"/>
            </a:ln>
            <a:effectLst/>
          </p:spPr>
          <p:txBody>
            <a:bodyPr wrap="square" lIns="50800" tIns="50800" rIns="50800" bIns="50800" numCol="1" anchor="ctr">
              <a:noAutofit/>
            </a:bodyPr>
            <a:lstStyle/>
            <a:p>
              <a:pPr defTabSz="583939">
                <a:defRPr b="0" sz="3600">
                  <a:solidFill>
                    <a:srgbClr val="000000"/>
                  </a:solidFill>
                  <a:latin typeface="Helvetica Light"/>
                  <a:ea typeface="Helvetica Light"/>
                  <a:cs typeface="Helvetica Light"/>
                  <a:sym typeface="Helvetica Light"/>
                </a:defRPr>
              </a:pPr>
            </a:p>
          </p:txBody>
        </p:sp>
        <p:pic>
          <p:nvPicPr>
            <p:cNvPr id="283" name="image18.jpeg" descr="image18.jpeg"/>
            <p:cNvPicPr>
              <a:picLocks noChangeAspect="1"/>
            </p:cNvPicPr>
            <p:nvPr/>
          </p:nvPicPr>
          <p:blipFill>
            <a:blip r:embed="rId11">
              <a:extLst/>
            </a:blip>
            <a:stretch>
              <a:fillRect/>
            </a:stretch>
          </p:blipFill>
          <p:spPr>
            <a:xfrm>
              <a:off x="0" y="0"/>
              <a:ext cx="4316384" cy="3196109"/>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
        <p:nvSpPr>
          <p:cNvPr id="285" name="Rectangle"/>
          <p:cNvSpPr/>
          <p:nvPr/>
        </p:nvSpPr>
        <p:spPr>
          <a:xfrm>
            <a:off x="-56533" y="3138427"/>
            <a:ext cx="13220767" cy="244879"/>
          </a:xfrm>
          <a:prstGeom prst="rect">
            <a:avLst/>
          </a:prstGeom>
          <a:solidFill>
            <a:srgbClr val="000000"/>
          </a:solidFill>
          <a:ln w="12700">
            <a:miter lim="400000"/>
          </a:ln>
        </p:spPr>
        <p:txBody>
          <a:bodyPr lIns="50800" tIns="50800" rIns="50800" bIns="50800" anchor="ctr"/>
          <a:lstStyle/>
          <a:p>
            <a:pPr>
              <a:defRPr b="0">
                <a:latin typeface="Helvetica Light"/>
                <a:ea typeface="Helvetica Light"/>
                <a:cs typeface="Helvetica Light"/>
                <a:sym typeface="Helvetica Light"/>
              </a:defRPr>
            </a:pPr>
          </a:p>
        </p:txBody>
      </p:sp>
      <p:sp>
        <p:nvSpPr>
          <p:cNvPr id="286" name="Rectangle"/>
          <p:cNvSpPr/>
          <p:nvPr/>
        </p:nvSpPr>
        <p:spPr>
          <a:xfrm>
            <a:off x="-107984" y="6414859"/>
            <a:ext cx="13220768" cy="244879"/>
          </a:xfrm>
          <a:prstGeom prst="rect">
            <a:avLst/>
          </a:prstGeom>
          <a:solidFill>
            <a:srgbClr val="000000"/>
          </a:solidFill>
          <a:ln w="12700">
            <a:miter lim="400000"/>
          </a:ln>
        </p:spPr>
        <p:txBody>
          <a:bodyPr lIns="50800" tIns="50800" rIns="50800" bIns="50800" anchor="ctr"/>
          <a:lstStyle/>
          <a:p>
            <a:pPr>
              <a:defRPr b="0">
                <a:latin typeface="Helvetica Light"/>
                <a:ea typeface="Helvetica Light"/>
                <a:cs typeface="Helvetica Light"/>
                <a:sym typeface="Helvetica Light"/>
              </a:defRPr>
            </a:pPr>
          </a:p>
        </p:txBody>
      </p:sp>
      <p:sp>
        <p:nvSpPr>
          <p:cNvPr id="287" name="Rectangle"/>
          <p:cNvSpPr/>
          <p:nvPr/>
        </p:nvSpPr>
        <p:spPr>
          <a:xfrm>
            <a:off x="-261616" y="9596940"/>
            <a:ext cx="13220767" cy="339231"/>
          </a:xfrm>
          <a:prstGeom prst="rect">
            <a:avLst/>
          </a:prstGeom>
          <a:solidFill>
            <a:srgbClr val="000000"/>
          </a:solidFill>
          <a:ln w="12700">
            <a:miter lim="400000"/>
          </a:ln>
        </p:spPr>
        <p:txBody>
          <a:bodyPr lIns="50800" tIns="50800" rIns="50800" bIns="50800" anchor="ctr"/>
          <a:lstStyle/>
          <a:p>
            <a:pPr>
              <a:defRPr b="0">
                <a:latin typeface="Helvetica Light"/>
                <a:ea typeface="Helvetica Light"/>
                <a:cs typeface="Helvetica Light"/>
                <a:sym typeface="Helvetica Light"/>
              </a:defRPr>
            </a:pPr>
          </a:p>
        </p:txBody>
      </p:sp>
      <p:sp>
        <p:nvSpPr>
          <p:cNvPr id="288" name="Rectangle"/>
          <p:cNvSpPr/>
          <p:nvPr/>
        </p:nvSpPr>
        <p:spPr>
          <a:xfrm>
            <a:off x="-107984" y="-138006"/>
            <a:ext cx="13220768" cy="244879"/>
          </a:xfrm>
          <a:prstGeom prst="rect">
            <a:avLst/>
          </a:prstGeom>
          <a:solidFill>
            <a:srgbClr val="000000"/>
          </a:solidFill>
          <a:ln w="12700">
            <a:miter lim="400000"/>
          </a:ln>
        </p:spPr>
        <p:txBody>
          <a:bodyPr lIns="50800" tIns="50800" rIns="50800" bIns="50800" anchor="ctr"/>
          <a:lstStyle/>
          <a:p>
            <a:pPr>
              <a:defRPr b="0">
                <a:latin typeface="Helvetica Light"/>
                <a:ea typeface="Helvetica Light"/>
                <a:cs typeface="Helvetica Light"/>
                <a:sym typeface="Helvetica Light"/>
              </a:defRPr>
            </a:pPr>
          </a:p>
        </p:txBody>
      </p:sp>
      <p:sp>
        <p:nvSpPr>
          <p:cNvPr id="289" name="Rectangle"/>
          <p:cNvSpPr/>
          <p:nvPr/>
        </p:nvSpPr>
        <p:spPr>
          <a:xfrm rot="16200000">
            <a:off x="-878890" y="4850448"/>
            <a:ext cx="10431692" cy="244879"/>
          </a:xfrm>
          <a:prstGeom prst="rect">
            <a:avLst/>
          </a:prstGeom>
          <a:solidFill>
            <a:srgbClr val="000000"/>
          </a:solidFill>
          <a:ln w="12700">
            <a:miter lim="400000"/>
          </a:ln>
        </p:spPr>
        <p:txBody>
          <a:bodyPr lIns="50800" tIns="50800" rIns="50800" bIns="50800" anchor="ctr"/>
          <a:lstStyle/>
          <a:p>
            <a:pPr>
              <a:defRPr b="0">
                <a:latin typeface="Helvetica Light"/>
                <a:ea typeface="Helvetica Light"/>
                <a:cs typeface="Helvetica Light"/>
                <a:sym typeface="Helvetica Light"/>
              </a:defRPr>
            </a:pPr>
          </a:p>
        </p:txBody>
      </p:sp>
      <p:sp>
        <p:nvSpPr>
          <p:cNvPr id="290" name="Rectangle"/>
          <p:cNvSpPr/>
          <p:nvPr/>
        </p:nvSpPr>
        <p:spPr>
          <a:xfrm rot="16200000">
            <a:off x="3552966" y="4850448"/>
            <a:ext cx="10434714" cy="244879"/>
          </a:xfrm>
          <a:prstGeom prst="rect">
            <a:avLst/>
          </a:prstGeom>
          <a:solidFill>
            <a:srgbClr val="000000"/>
          </a:solidFill>
          <a:ln w="12700">
            <a:miter lim="400000"/>
          </a:ln>
        </p:spPr>
        <p:txBody>
          <a:bodyPr lIns="50800" tIns="50800" rIns="50800" bIns="50800" anchor="ctr"/>
          <a:lstStyle/>
          <a:p>
            <a:pPr>
              <a:defRPr b="0">
                <a:latin typeface="Helvetica Light"/>
                <a:ea typeface="Helvetica Light"/>
                <a:cs typeface="Helvetica Light"/>
                <a:sym typeface="Helvetica Light"/>
              </a:defRPr>
            </a:pPr>
          </a:p>
        </p:txBody>
      </p:sp>
      <p:sp>
        <p:nvSpPr>
          <p:cNvPr id="291" name="Rectangle"/>
          <p:cNvSpPr/>
          <p:nvPr/>
        </p:nvSpPr>
        <p:spPr>
          <a:xfrm rot="16200000">
            <a:off x="7796511" y="4850448"/>
            <a:ext cx="10388959" cy="244879"/>
          </a:xfrm>
          <a:prstGeom prst="rect">
            <a:avLst/>
          </a:prstGeom>
          <a:solidFill>
            <a:srgbClr val="000000"/>
          </a:solidFill>
          <a:ln w="12700">
            <a:miter lim="400000"/>
          </a:ln>
        </p:spPr>
        <p:txBody>
          <a:bodyPr lIns="50800" tIns="50800" rIns="50800" bIns="50800" anchor="ctr"/>
          <a:lstStyle/>
          <a:p>
            <a:pPr>
              <a:defRPr b="0">
                <a:latin typeface="Helvetica Light"/>
                <a:ea typeface="Helvetica Light"/>
                <a:cs typeface="Helvetica Light"/>
                <a:sym typeface="Helvetica Light"/>
              </a:defRPr>
            </a:pPr>
          </a:p>
        </p:txBody>
      </p:sp>
      <p:sp>
        <p:nvSpPr>
          <p:cNvPr id="292" name="Rectangle"/>
          <p:cNvSpPr/>
          <p:nvPr/>
        </p:nvSpPr>
        <p:spPr>
          <a:xfrm rot="16200000">
            <a:off x="-5158116" y="4787106"/>
            <a:ext cx="10374314" cy="244879"/>
          </a:xfrm>
          <a:prstGeom prst="rect">
            <a:avLst/>
          </a:prstGeom>
          <a:solidFill>
            <a:srgbClr val="000000"/>
          </a:solidFill>
          <a:ln w="12700">
            <a:miter lim="400000"/>
          </a:ln>
        </p:spPr>
        <p:txBody>
          <a:bodyPr lIns="50800" tIns="50800" rIns="50800" bIns="50800" anchor="ctr"/>
          <a:lstStyle/>
          <a:p>
            <a:pPr>
              <a:defRPr b="0">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em34.png" descr="em34.png"/>
          <p:cNvPicPr>
            <a:picLocks noChangeAspect="1"/>
          </p:cNvPicPr>
          <p:nvPr/>
        </p:nvPicPr>
        <p:blipFill>
          <a:blip r:embed="rId2">
            <a:extLst/>
          </a:blip>
          <a:stretch>
            <a:fillRect/>
          </a:stretch>
        </p:blipFill>
        <p:spPr>
          <a:xfrm>
            <a:off x="3457" y="21504"/>
            <a:ext cx="3175001" cy="3175001"/>
          </a:xfrm>
          <a:prstGeom prst="rect">
            <a:avLst/>
          </a:prstGeom>
          <a:ln w="12700">
            <a:miter lim="400000"/>
          </a:ln>
        </p:spPr>
      </p:pic>
      <p:pic>
        <p:nvPicPr>
          <p:cNvPr id="297" name="Screen Shot 2017-08-15 at 9.55.19 AM.png" descr="Screen Shot 2017-08-15 at 9.55.19 AM.png"/>
          <p:cNvPicPr>
            <a:picLocks noChangeAspect="0"/>
          </p:cNvPicPr>
          <p:nvPr/>
        </p:nvPicPr>
        <p:blipFill>
          <a:blip r:embed="rId3">
            <a:extLst/>
          </a:blip>
          <a:stretch>
            <a:fillRect/>
          </a:stretch>
        </p:blipFill>
        <p:spPr>
          <a:xfrm>
            <a:off x="3268487" y="21504"/>
            <a:ext cx="3175001" cy="3175001"/>
          </a:xfrm>
          <a:prstGeom prst="rect">
            <a:avLst/>
          </a:prstGeom>
          <a:ln w="12700">
            <a:miter lim="400000"/>
          </a:ln>
        </p:spPr>
      </p:pic>
      <p:pic>
        <p:nvPicPr>
          <p:cNvPr id="298" name="Screen Shot 2017-08-15 at 9.55.00 AM.png" descr="Screen Shot 2017-08-15 at 9.55.00 AM.png"/>
          <p:cNvPicPr>
            <a:picLocks noChangeAspect="0"/>
          </p:cNvPicPr>
          <p:nvPr/>
        </p:nvPicPr>
        <p:blipFill>
          <a:blip r:embed="rId4">
            <a:extLst/>
          </a:blip>
          <a:stretch>
            <a:fillRect/>
          </a:stretch>
        </p:blipFill>
        <p:spPr>
          <a:xfrm>
            <a:off x="6533518" y="21504"/>
            <a:ext cx="3175001" cy="3175001"/>
          </a:xfrm>
          <a:prstGeom prst="rect">
            <a:avLst/>
          </a:prstGeom>
          <a:ln w="12700">
            <a:miter lim="400000"/>
          </a:ln>
        </p:spPr>
      </p:pic>
      <p:pic>
        <p:nvPicPr>
          <p:cNvPr id="299" name="Screen Shot 2017-08-15 at 9.54.37 AM.png" descr="Screen Shot 2017-08-15 at 9.54.37 AM.png"/>
          <p:cNvPicPr>
            <a:picLocks noChangeAspect="1"/>
          </p:cNvPicPr>
          <p:nvPr/>
        </p:nvPicPr>
        <p:blipFill>
          <a:blip r:embed="rId5">
            <a:extLst/>
          </a:blip>
          <a:stretch>
            <a:fillRect/>
          </a:stretch>
        </p:blipFill>
        <p:spPr>
          <a:xfrm>
            <a:off x="9816115" y="21504"/>
            <a:ext cx="3175001" cy="3175001"/>
          </a:xfrm>
          <a:prstGeom prst="rect">
            <a:avLst/>
          </a:prstGeom>
          <a:ln w="12700">
            <a:miter lim="400000"/>
          </a:ln>
        </p:spPr>
      </p:pic>
      <p:pic>
        <p:nvPicPr>
          <p:cNvPr id="300" name="Screen Shot 2017-08-15 at 10.15.34 AM.png" descr="Screen Shot 2017-08-15 at 10.15.34 AM.png"/>
          <p:cNvPicPr>
            <a:picLocks noChangeAspect="1"/>
          </p:cNvPicPr>
          <p:nvPr/>
        </p:nvPicPr>
        <p:blipFill>
          <a:blip r:embed="rId6">
            <a:extLst/>
          </a:blip>
          <a:stretch>
            <a:fillRect/>
          </a:stretch>
        </p:blipFill>
        <p:spPr>
          <a:xfrm>
            <a:off x="13684" y="3289300"/>
            <a:ext cx="3175001" cy="3175000"/>
          </a:xfrm>
          <a:prstGeom prst="rect">
            <a:avLst/>
          </a:prstGeom>
          <a:ln w="12700">
            <a:miter lim="400000"/>
          </a:ln>
        </p:spPr>
      </p:pic>
      <p:pic>
        <p:nvPicPr>
          <p:cNvPr id="301" name="P5220014" descr="P5220014"/>
          <p:cNvPicPr>
            <a:picLocks noChangeAspect="0"/>
          </p:cNvPicPr>
          <p:nvPr/>
        </p:nvPicPr>
        <p:blipFill>
          <a:blip r:embed="rId7">
            <a:extLst/>
          </a:blip>
          <a:srcRect l="34615" t="3846" r="0" b="0"/>
          <a:stretch>
            <a:fillRect/>
          </a:stretch>
        </p:blipFill>
        <p:spPr>
          <a:xfrm>
            <a:off x="3278714" y="3289299"/>
            <a:ext cx="3175001" cy="3175001"/>
          </a:xfrm>
          <a:prstGeom prst="rect">
            <a:avLst/>
          </a:prstGeom>
          <a:ln w="12700">
            <a:miter lim="400000"/>
          </a:ln>
        </p:spPr>
      </p:pic>
      <p:pic>
        <p:nvPicPr>
          <p:cNvPr id="302" name="IMG_6074" descr="IMG_6074"/>
          <p:cNvPicPr>
            <a:picLocks noChangeAspect="0"/>
          </p:cNvPicPr>
          <p:nvPr/>
        </p:nvPicPr>
        <p:blipFill>
          <a:blip r:embed="rId8">
            <a:extLst/>
          </a:blip>
          <a:srcRect l="3263" t="0" r="31128" b="4109"/>
          <a:stretch>
            <a:fillRect/>
          </a:stretch>
        </p:blipFill>
        <p:spPr>
          <a:xfrm>
            <a:off x="6552528" y="3289300"/>
            <a:ext cx="3175001" cy="3175001"/>
          </a:xfrm>
          <a:prstGeom prst="rect">
            <a:avLst/>
          </a:prstGeom>
          <a:ln w="12700">
            <a:miter lim="400000"/>
          </a:ln>
        </p:spPr>
      </p:pic>
      <p:pic>
        <p:nvPicPr>
          <p:cNvPr id="303" name="Screen Shot 2017-08-15 at 10.27.09 AM.png" descr="Screen Shot 2017-08-15 at 10.27.09 AM.png"/>
          <p:cNvPicPr>
            <a:picLocks noChangeAspect="0"/>
          </p:cNvPicPr>
          <p:nvPr/>
        </p:nvPicPr>
        <p:blipFill>
          <a:blip r:embed="rId9">
            <a:extLst/>
          </a:blip>
          <a:stretch>
            <a:fillRect/>
          </a:stretch>
        </p:blipFill>
        <p:spPr>
          <a:xfrm>
            <a:off x="6549119" y="6557095"/>
            <a:ext cx="3175001" cy="3175001"/>
          </a:xfrm>
          <a:prstGeom prst="rect">
            <a:avLst/>
          </a:prstGeom>
          <a:ln w="12700">
            <a:miter lim="400000"/>
          </a:ln>
        </p:spPr>
      </p:pic>
      <p:pic>
        <p:nvPicPr>
          <p:cNvPr id="304" name="Screen Shot 2017-08-15 at 10.28.49 AM.png" descr="Screen Shot 2017-08-15 at 10.28.49 AM.png"/>
          <p:cNvPicPr>
            <a:picLocks noChangeAspect="0"/>
          </p:cNvPicPr>
          <p:nvPr/>
        </p:nvPicPr>
        <p:blipFill>
          <a:blip r:embed="rId10">
            <a:extLst/>
          </a:blip>
          <a:stretch>
            <a:fillRect/>
          </a:stretch>
        </p:blipFill>
        <p:spPr>
          <a:xfrm>
            <a:off x="10275" y="6557095"/>
            <a:ext cx="3175001" cy="3175001"/>
          </a:xfrm>
          <a:prstGeom prst="rect">
            <a:avLst/>
          </a:prstGeom>
          <a:ln w="12700">
            <a:miter lim="400000"/>
          </a:ln>
        </p:spPr>
      </p:pic>
      <p:pic>
        <p:nvPicPr>
          <p:cNvPr id="305" name="Screen Shot 2017-08-15 at 10.30.49 AM.png" descr="Screen Shot 2017-08-15 at 10.30.49 AM.png"/>
          <p:cNvPicPr>
            <a:picLocks noChangeAspect="0"/>
          </p:cNvPicPr>
          <p:nvPr/>
        </p:nvPicPr>
        <p:blipFill>
          <a:blip r:embed="rId11">
            <a:extLst/>
          </a:blip>
          <a:stretch>
            <a:fillRect/>
          </a:stretch>
        </p:blipFill>
        <p:spPr>
          <a:xfrm>
            <a:off x="3275305" y="6557095"/>
            <a:ext cx="3175001" cy="3175001"/>
          </a:xfrm>
          <a:prstGeom prst="rect">
            <a:avLst/>
          </a:prstGeom>
          <a:ln w="12700">
            <a:miter lim="400000"/>
          </a:ln>
        </p:spPr>
      </p:pic>
      <p:pic>
        <p:nvPicPr>
          <p:cNvPr id="306" name="Screen Shot 2017-08-15 at 10.32.46 AM.png" descr="Screen Shot 2017-08-15 at 10.32.46 AM.png"/>
          <p:cNvPicPr>
            <a:picLocks noChangeAspect="0"/>
          </p:cNvPicPr>
          <p:nvPr/>
        </p:nvPicPr>
        <p:blipFill>
          <a:blip r:embed="rId12">
            <a:extLst/>
          </a:blip>
          <a:stretch>
            <a:fillRect/>
          </a:stretch>
        </p:blipFill>
        <p:spPr>
          <a:xfrm>
            <a:off x="9826342" y="3289300"/>
            <a:ext cx="3175001" cy="3175000"/>
          </a:xfrm>
          <a:prstGeom prst="rect">
            <a:avLst/>
          </a:prstGeom>
          <a:ln w="12700">
            <a:miter lim="400000"/>
          </a:ln>
        </p:spPr>
      </p:pic>
      <p:pic>
        <p:nvPicPr>
          <p:cNvPr id="307" name="Screen Shot 2017-08-15 at 10.36.30 AM.png" descr="Screen Shot 2017-08-15 at 10.36.30 AM.png"/>
          <p:cNvPicPr>
            <a:picLocks noChangeAspect="0"/>
          </p:cNvPicPr>
          <p:nvPr/>
        </p:nvPicPr>
        <p:blipFill>
          <a:blip r:embed="rId13">
            <a:extLst/>
          </a:blip>
          <a:stretch>
            <a:fillRect/>
          </a:stretch>
        </p:blipFill>
        <p:spPr>
          <a:xfrm>
            <a:off x="9822934" y="6557095"/>
            <a:ext cx="3175001" cy="31750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clear background.png" descr="clear background.png"/>
          <p:cNvPicPr>
            <a:picLocks noChangeAspect="1"/>
          </p:cNvPicPr>
          <p:nvPr/>
        </p:nvPicPr>
        <p:blipFill>
          <a:blip r:embed="rId3">
            <a:extLst/>
          </a:blip>
          <a:stretch>
            <a:fillRect/>
          </a:stretch>
        </p:blipFill>
        <p:spPr>
          <a:xfrm>
            <a:off x="6580705" y="5110476"/>
            <a:ext cx="1887603" cy="1778002"/>
          </a:xfrm>
          <a:prstGeom prst="rect">
            <a:avLst/>
          </a:prstGeom>
          <a:ln w="12700">
            <a:miter lim="400000"/>
          </a:ln>
        </p:spPr>
      </p:pic>
      <p:pic>
        <p:nvPicPr>
          <p:cNvPr id="310" name="Screen Shot 2019-04-25 at 12.27.26 am.png" descr="Screen Shot 2019-04-25 at 12.27.26 am.png"/>
          <p:cNvPicPr>
            <a:picLocks noChangeAspect="1"/>
          </p:cNvPicPr>
          <p:nvPr/>
        </p:nvPicPr>
        <p:blipFill>
          <a:blip r:embed="rId4">
            <a:extLst/>
          </a:blip>
          <a:stretch>
            <a:fillRect/>
          </a:stretch>
        </p:blipFill>
        <p:spPr>
          <a:xfrm>
            <a:off x="-174254" y="-450582"/>
            <a:ext cx="13353307" cy="2128226"/>
          </a:xfrm>
          <a:prstGeom prst="rect">
            <a:avLst/>
          </a:prstGeom>
          <a:ln w="12700">
            <a:miter lim="400000"/>
          </a:ln>
        </p:spPr>
      </p:pic>
      <p:sp>
        <p:nvSpPr>
          <p:cNvPr id="311" name="Rectangle"/>
          <p:cNvSpPr/>
          <p:nvPr/>
        </p:nvSpPr>
        <p:spPr>
          <a:xfrm>
            <a:off x="-52905" y="1531522"/>
            <a:ext cx="13353309" cy="331740"/>
          </a:xfrm>
          <a:prstGeom prst="rect">
            <a:avLst/>
          </a:prstGeom>
          <a:solidFill>
            <a:srgbClr val="FFFFFF"/>
          </a:solidFill>
          <a:ln w="12700">
            <a:miter lim="400000"/>
          </a:ln>
        </p:spPr>
        <p:txBody>
          <a:bodyPr lIns="50800" tIns="50800" rIns="50800" bIns="50800" anchor="ctr"/>
          <a:lstStyle/>
          <a:p>
            <a:pPr>
              <a:defRPr b="0" sz="2200">
                <a:latin typeface="+mn-lt"/>
                <a:ea typeface="+mn-ea"/>
                <a:cs typeface="+mn-cs"/>
                <a:sym typeface="Helvetica Neue Medium"/>
              </a:defRPr>
            </a:pPr>
          </a:p>
        </p:txBody>
      </p:sp>
      <p:pic>
        <p:nvPicPr>
          <p:cNvPr id="312" name="DSCF6523.jpeg" descr="DSCF6523.jpeg"/>
          <p:cNvPicPr>
            <a:picLocks noChangeAspect="1"/>
          </p:cNvPicPr>
          <p:nvPr/>
        </p:nvPicPr>
        <p:blipFill>
          <a:blip r:embed="rId5">
            <a:extLst/>
          </a:blip>
          <a:stretch>
            <a:fillRect/>
          </a:stretch>
        </p:blipFill>
        <p:spPr>
          <a:xfrm>
            <a:off x="51039" y="3355914"/>
            <a:ext cx="4562657" cy="3041773"/>
          </a:xfrm>
          <a:prstGeom prst="rect">
            <a:avLst/>
          </a:prstGeom>
          <a:ln w="12700">
            <a:miter lim="400000"/>
          </a:ln>
        </p:spPr>
      </p:pic>
      <p:pic>
        <p:nvPicPr>
          <p:cNvPr id="313" name="DSCF9057.jpeg" descr="DSCF9057.jpeg"/>
          <p:cNvPicPr>
            <a:picLocks noChangeAspect="1"/>
          </p:cNvPicPr>
          <p:nvPr/>
        </p:nvPicPr>
        <p:blipFill>
          <a:blip r:embed="rId6">
            <a:extLst/>
          </a:blip>
          <a:stretch>
            <a:fillRect/>
          </a:stretch>
        </p:blipFill>
        <p:spPr>
          <a:xfrm>
            <a:off x="8224870" y="3355914"/>
            <a:ext cx="4562658" cy="3041773"/>
          </a:xfrm>
          <a:prstGeom prst="rect">
            <a:avLst/>
          </a:prstGeom>
          <a:ln w="12700">
            <a:miter lim="400000"/>
          </a:ln>
        </p:spPr>
      </p:pic>
      <p:pic>
        <p:nvPicPr>
          <p:cNvPr id="314" name="DSCF6103.jpeg" descr="DSCF6103.jpeg"/>
          <p:cNvPicPr>
            <a:picLocks noChangeAspect="1"/>
          </p:cNvPicPr>
          <p:nvPr/>
        </p:nvPicPr>
        <p:blipFill>
          <a:blip r:embed="rId7">
            <a:extLst/>
          </a:blip>
          <a:stretch>
            <a:fillRect/>
          </a:stretch>
        </p:blipFill>
        <p:spPr>
          <a:xfrm>
            <a:off x="-166398" y="6537580"/>
            <a:ext cx="4562659" cy="3041773"/>
          </a:xfrm>
          <a:prstGeom prst="rect">
            <a:avLst/>
          </a:prstGeom>
          <a:ln w="12700">
            <a:miter lim="400000"/>
          </a:ln>
        </p:spPr>
      </p:pic>
      <p:pic>
        <p:nvPicPr>
          <p:cNvPr id="315" name="DSCF6565.jpeg" descr="DSCF6565.jpeg"/>
          <p:cNvPicPr>
            <a:picLocks noChangeAspect="1"/>
          </p:cNvPicPr>
          <p:nvPr/>
        </p:nvPicPr>
        <p:blipFill>
          <a:blip r:embed="rId8">
            <a:extLst/>
          </a:blip>
          <a:stretch>
            <a:fillRect/>
          </a:stretch>
        </p:blipFill>
        <p:spPr>
          <a:xfrm>
            <a:off x="8603153" y="6537580"/>
            <a:ext cx="4562657" cy="3041773"/>
          </a:xfrm>
          <a:prstGeom prst="rect">
            <a:avLst/>
          </a:prstGeom>
          <a:ln w="12700">
            <a:miter lim="400000"/>
          </a:ln>
        </p:spPr>
      </p:pic>
      <p:sp>
        <p:nvSpPr>
          <p:cNvPr id="316" name="Rectangle"/>
          <p:cNvSpPr/>
          <p:nvPr/>
        </p:nvSpPr>
        <p:spPr>
          <a:xfrm rot="16200000">
            <a:off x="6349499" y="28732"/>
            <a:ext cx="207842" cy="12858893"/>
          </a:xfrm>
          <a:prstGeom prst="rect">
            <a:avLst/>
          </a:prstGeom>
          <a:solidFill>
            <a:srgbClr val="FFFFFF"/>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317" name="Rectangle"/>
          <p:cNvSpPr/>
          <p:nvPr/>
        </p:nvSpPr>
        <p:spPr>
          <a:xfrm>
            <a:off x="12777624" y="3332112"/>
            <a:ext cx="290535" cy="6368759"/>
          </a:xfrm>
          <a:prstGeom prst="rect">
            <a:avLst/>
          </a:prstGeom>
          <a:solidFill>
            <a:srgbClr val="FFFFFF"/>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318" name="Rectangle"/>
          <p:cNvSpPr/>
          <p:nvPr/>
        </p:nvSpPr>
        <p:spPr>
          <a:xfrm>
            <a:off x="-43390" y="3228408"/>
            <a:ext cx="290536" cy="6368760"/>
          </a:xfrm>
          <a:prstGeom prst="rect">
            <a:avLst/>
          </a:prstGeom>
          <a:solidFill>
            <a:srgbClr val="FFFFFF"/>
          </a:solidFill>
          <a:ln w="12700">
            <a:miter lim="400000"/>
          </a:ln>
        </p:spPr>
        <p:txBody>
          <a:bodyPr lIns="50800" tIns="50800" rIns="50800" bIns="50800" anchor="ctr"/>
          <a:lstStyle/>
          <a:p>
            <a:pPr>
              <a:defRPr b="0" sz="2200">
                <a:latin typeface="+mn-lt"/>
                <a:ea typeface="+mn-ea"/>
                <a:cs typeface="+mn-cs"/>
                <a:sym typeface="Helvetica Neue Medium"/>
              </a:defRPr>
            </a:pPr>
          </a:p>
        </p:txBody>
      </p:sp>
      <p:pic>
        <p:nvPicPr>
          <p:cNvPr id="319" name="DSCF6083.jpeg" descr="DSCF6083.jpeg"/>
          <p:cNvPicPr>
            <a:picLocks noChangeAspect="1"/>
          </p:cNvPicPr>
          <p:nvPr/>
        </p:nvPicPr>
        <p:blipFill>
          <a:blip r:embed="rId9">
            <a:extLst/>
          </a:blip>
          <a:stretch>
            <a:fillRect/>
          </a:stretch>
        </p:blipFill>
        <p:spPr>
          <a:xfrm>
            <a:off x="4285865" y="3341463"/>
            <a:ext cx="4155231" cy="6233430"/>
          </a:xfrm>
          <a:prstGeom prst="rect">
            <a:avLst/>
          </a:prstGeom>
          <a:ln w="12700">
            <a:miter lim="400000"/>
          </a:ln>
        </p:spPr>
      </p:pic>
      <p:sp>
        <p:nvSpPr>
          <p:cNvPr id="320" name="Rectangle"/>
          <p:cNvSpPr/>
          <p:nvPr/>
        </p:nvSpPr>
        <p:spPr>
          <a:xfrm>
            <a:off x="8418369" y="3228408"/>
            <a:ext cx="207844" cy="6368760"/>
          </a:xfrm>
          <a:prstGeom prst="rect">
            <a:avLst/>
          </a:prstGeom>
          <a:solidFill>
            <a:srgbClr val="FFFFFF"/>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321" name="Rectangle"/>
          <p:cNvSpPr/>
          <p:nvPr/>
        </p:nvSpPr>
        <p:spPr>
          <a:xfrm>
            <a:off x="4274287" y="3228408"/>
            <a:ext cx="207844" cy="6368760"/>
          </a:xfrm>
          <a:prstGeom prst="rect">
            <a:avLst/>
          </a:prstGeom>
          <a:solidFill>
            <a:srgbClr val="FFFFFF"/>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322" name="Pacific Partnership for Atoll Water Security"/>
          <p:cNvSpPr txBox="1"/>
          <p:nvPr/>
        </p:nvSpPr>
        <p:spPr>
          <a:xfrm>
            <a:off x="4136382" y="1479453"/>
            <a:ext cx="7121105"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4800">
                <a:solidFill>
                  <a:srgbClr val="55C4FA"/>
                </a:solidFill>
                <a:latin typeface="Arial Rounded MT Bold"/>
                <a:ea typeface="Arial Rounded MT Bold"/>
                <a:cs typeface="Arial Rounded MT Bold"/>
                <a:sym typeface="Arial Rounded MT Bold"/>
              </a:defRPr>
            </a:lvl1pPr>
          </a:lstStyle>
          <a:p>
            <a:pPr/>
            <a:r>
              <a:t>Pacific Partnership for Atoll Water Security</a:t>
            </a:r>
          </a:p>
        </p:txBody>
      </p:sp>
      <p:pic>
        <p:nvPicPr>
          <p:cNvPr id="323" name="clear background.png" descr="clear background.png"/>
          <p:cNvPicPr>
            <a:picLocks noChangeAspect="1"/>
          </p:cNvPicPr>
          <p:nvPr/>
        </p:nvPicPr>
        <p:blipFill>
          <a:blip r:embed="rId3">
            <a:extLst/>
          </a:blip>
          <a:stretch>
            <a:fillRect/>
          </a:stretch>
        </p:blipFill>
        <p:spPr>
          <a:xfrm>
            <a:off x="2244296" y="1536085"/>
            <a:ext cx="1470737" cy="138534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DSCF5517.jpg" descr="DSCF5517.jpg"/>
          <p:cNvPicPr>
            <a:picLocks noChangeAspect="1"/>
          </p:cNvPicPr>
          <p:nvPr/>
        </p:nvPicPr>
        <p:blipFill>
          <a:blip r:embed="rId2">
            <a:extLst/>
          </a:blip>
          <a:stretch>
            <a:fillRect/>
          </a:stretch>
        </p:blipFill>
        <p:spPr>
          <a:xfrm>
            <a:off x="-639738" y="-54819"/>
            <a:ext cx="14798468" cy="9863238"/>
          </a:xfrm>
          <a:prstGeom prst="rect">
            <a:avLst/>
          </a:prstGeom>
          <a:ln w="12700">
            <a:miter lim="400000"/>
          </a:ln>
        </p:spPr>
      </p:pic>
      <p:sp>
        <p:nvSpPr>
          <p:cNvPr id="328" name="Rectangle"/>
          <p:cNvSpPr/>
          <p:nvPr/>
        </p:nvSpPr>
        <p:spPr>
          <a:xfrm>
            <a:off x="237251" y="10585099"/>
            <a:ext cx="13044490" cy="1042940"/>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b="0">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hueOff val="468000"/>
            <a:satOff val="-4761"/>
            <a:lumOff val="10196"/>
          </a:schemeClr>
        </a:solidFill>
      </p:bgPr>
    </p:bg>
    <p:spTree>
      <p:nvGrpSpPr>
        <p:cNvPr id="1" name=""/>
        <p:cNvGrpSpPr/>
        <p:nvPr/>
      </p:nvGrpSpPr>
      <p:grpSpPr>
        <a:xfrm>
          <a:off x="0" y="0"/>
          <a:ext cx="0" cy="0"/>
          <a:chOff x="0" y="0"/>
          <a:chExt cx="0" cy="0"/>
        </a:xfrm>
      </p:grpSpPr>
      <p:sp>
        <p:nvSpPr>
          <p:cNvPr id="330" name="Who manages wastewater in the Pacific?"/>
          <p:cNvSpPr txBox="1"/>
          <p:nvPr/>
        </p:nvSpPr>
        <p:spPr>
          <a:xfrm>
            <a:off x="880531" y="3600770"/>
            <a:ext cx="11243738"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6900">
                <a:solidFill>
                  <a:srgbClr val="434343"/>
                </a:solidFill>
                <a:latin typeface="Arial Rounded MT Bold"/>
                <a:ea typeface="Arial Rounded MT Bold"/>
                <a:cs typeface="Arial Rounded MT Bold"/>
                <a:sym typeface="Arial Rounded MT Bold"/>
              </a:defRPr>
            </a:lvl1pPr>
          </a:lstStyle>
          <a:p>
            <a:pPr/>
            <a:r>
              <a:t>Who manages wastewater in the Pacific?</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4" name="Group"/>
          <p:cNvGrpSpPr/>
          <p:nvPr/>
        </p:nvGrpSpPr>
        <p:grpSpPr>
          <a:xfrm>
            <a:off x="2358187" y="1533646"/>
            <a:ext cx="3810001" cy="2234209"/>
            <a:chOff x="0" y="0"/>
            <a:chExt cx="3810000" cy="2234207"/>
          </a:xfrm>
        </p:grpSpPr>
        <p:sp>
          <p:nvSpPr>
            <p:cNvPr id="332" name="Puzzle Piece"/>
            <p:cNvSpPr/>
            <p:nvPr/>
          </p:nvSpPr>
          <p:spPr>
            <a:xfrm>
              <a:off x="0" y="0"/>
              <a:ext cx="3810000"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A7A74"/>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33" name="Infrastructure"/>
            <p:cNvSpPr txBox="1"/>
            <p:nvPr/>
          </p:nvSpPr>
          <p:spPr>
            <a:xfrm>
              <a:off x="688118" y="814760"/>
              <a:ext cx="2515249"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Infrastructure</a:t>
              </a:r>
            </a:p>
          </p:txBody>
        </p:sp>
      </p:grpSp>
      <p:grpSp>
        <p:nvGrpSpPr>
          <p:cNvPr id="338" name="Group"/>
          <p:cNvGrpSpPr/>
          <p:nvPr/>
        </p:nvGrpSpPr>
        <p:grpSpPr>
          <a:xfrm>
            <a:off x="5372982" y="740578"/>
            <a:ext cx="2234208" cy="3810001"/>
            <a:chOff x="0" y="0"/>
            <a:chExt cx="2234207" cy="3810000"/>
          </a:xfrm>
        </p:grpSpPr>
        <p:sp>
          <p:nvSpPr>
            <p:cNvPr id="335" name="Puzzle Piece"/>
            <p:cNvSpPr/>
            <p:nvPr/>
          </p:nvSpPr>
          <p:spPr>
            <a:xfrm rot="16200000">
              <a:off x="-787897" y="787896"/>
              <a:ext cx="3810001"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36" name="Water"/>
            <p:cNvSpPr txBox="1"/>
            <p:nvPr/>
          </p:nvSpPr>
          <p:spPr>
            <a:xfrm>
              <a:off x="545070" y="1025305"/>
              <a:ext cx="1144068" cy="535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Water</a:t>
              </a:r>
            </a:p>
          </p:txBody>
        </p:sp>
        <p:sp>
          <p:nvSpPr>
            <p:cNvPr id="337" name="Resources"/>
            <p:cNvSpPr txBox="1"/>
            <p:nvPr/>
          </p:nvSpPr>
          <p:spPr>
            <a:xfrm>
              <a:off x="140741" y="2206425"/>
              <a:ext cx="1990053" cy="535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Resources</a:t>
              </a:r>
            </a:p>
          </p:txBody>
        </p:sp>
      </p:grpSp>
      <p:grpSp>
        <p:nvGrpSpPr>
          <p:cNvPr id="342" name="Group"/>
          <p:cNvGrpSpPr/>
          <p:nvPr/>
        </p:nvGrpSpPr>
        <p:grpSpPr>
          <a:xfrm>
            <a:off x="3138966" y="2976465"/>
            <a:ext cx="2234209" cy="3810001"/>
            <a:chOff x="0" y="0"/>
            <a:chExt cx="2234207" cy="3810000"/>
          </a:xfrm>
        </p:grpSpPr>
        <p:sp>
          <p:nvSpPr>
            <p:cNvPr id="339" name="Puzzle Piece"/>
            <p:cNvSpPr/>
            <p:nvPr/>
          </p:nvSpPr>
          <p:spPr>
            <a:xfrm rot="16200000">
              <a:off x="-787897" y="787896"/>
              <a:ext cx="3810001"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2E7C52"/>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40" name="Land"/>
            <p:cNvSpPr txBox="1"/>
            <p:nvPr/>
          </p:nvSpPr>
          <p:spPr>
            <a:xfrm>
              <a:off x="610634" y="1038696"/>
              <a:ext cx="987540" cy="535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Land</a:t>
              </a:r>
            </a:p>
          </p:txBody>
        </p:sp>
        <p:sp>
          <p:nvSpPr>
            <p:cNvPr id="341" name="Resources"/>
            <p:cNvSpPr txBox="1"/>
            <p:nvPr/>
          </p:nvSpPr>
          <p:spPr>
            <a:xfrm>
              <a:off x="176805" y="2261421"/>
              <a:ext cx="1990053"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Resources</a:t>
              </a:r>
            </a:p>
          </p:txBody>
        </p:sp>
      </p:grpSp>
      <p:grpSp>
        <p:nvGrpSpPr>
          <p:cNvPr id="346" name="Group"/>
          <p:cNvGrpSpPr/>
          <p:nvPr/>
        </p:nvGrpSpPr>
        <p:grpSpPr>
          <a:xfrm>
            <a:off x="7646831" y="2978559"/>
            <a:ext cx="2234209" cy="3810001"/>
            <a:chOff x="0" y="0"/>
            <a:chExt cx="2234207" cy="3810000"/>
          </a:xfrm>
        </p:grpSpPr>
        <p:sp>
          <p:nvSpPr>
            <p:cNvPr id="343" name="Puzzle Piece"/>
            <p:cNvSpPr/>
            <p:nvPr/>
          </p:nvSpPr>
          <p:spPr>
            <a:xfrm rot="16200000">
              <a:off x="-787897" y="787896"/>
              <a:ext cx="3810001"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hueOff val="118245"/>
                <a:lumOff val="-11372"/>
              </a:schemeClr>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44" name="Water"/>
            <p:cNvSpPr txBox="1"/>
            <p:nvPr/>
          </p:nvSpPr>
          <p:spPr>
            <a:xfrm>
              <a:off x="542564" y="1050459"/>
              <a:ext cx="1144068"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Water</a:t>
              </a:r>
            </a:p>
          </p:txBody>
        </p:sp>
        <p:sp>
          <p:nvSpPr>
            <p:cNvPr id="345" name="Utilities"/>
            <p:cNvSpPr txBox="1"/>
            <p:nvPr/>
          </p:nvSpPr>
          <p:spPr>
            <a:xfrm>
              <a:off x="434433" y="2233792"/>
              <a:ext cx="1435762"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Utilities</a:t>
              </a:r>
            </a:p>
          </p:txBody>
        </p:sp>
      </p:grpSp>
      <p:grpSp>
        <p:nvGrpSpPr>
          <p:cNvPr id="349" name="Group"/>
          <p:cNvGrpSpPr/>
          <p:nvPr/>
        </p:nvGrpSpPr>
        <p:grpSpPr>
          <a:xfrm>
            <a:off x="4597400" y="3765102"/>
            <a:ext cx="3810000" cy="2234209"/>
            <a:chOff x="0" y="0"/>
            <a:chExt cx="3810000" cy="2234207"/>
          </a:xfrm>
        </p:grpSpPr>
        <p:sp>
          <p:nvSpPr>
            <p:cNvPr id="347" name="Puzzle Piece"/>
            <p:cNvSpPr/>
            <p:nvPr/>
          </p:nvSpPr>
          <p:spPr>
            <a:xfrm>
              <a:off x="0" y="0"/>
              <a:ext cx="3810000"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646380"/>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48" name="Planning"/>
            <p:cNvSpPr txBox="1"/>
            <p:nvPr/>
          </p:nvSpPr>
          <p:spPr>
            <a:xfrm>
              <a:off x="1090529" y="848654"/>
              <a:ext cx="1641642" cy="535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Planning</a:t>
              </a:r>
            </a:p>
          </p:txBody>
        </p:sp>
      </p:grpSp>
      <p:grpSp>
        <p:nvGrpSpPr>
          <p:cNvPr id="352" name="Group"/>
          <p:cNvGrpSpPr/>
          <p:nvPr/>
        </p:nvGrpSpPr>
        <p:grpSpPr>
          <a:xfrm>
            <a:off x="2354420" y="6010491"/>
            <a:ext cx="3810001" cy="2234209"/>
            <a:chOff x="0" y="0"/>
            <a:chExt cx="3810000" cy="2234207"/>
          </a:xfrm>
        </p:grpSpPr>
        <p:sp>
          <p:nvSpPr>
            <p:cNvPr id="350" name="Puzzle Piece"/>
            <p:cNvSpPr/>
            <p:nvPr/>
          </p:nvSpPr>
          <p:spPr>
            <a:xfrm>
              <a:off x="0" y="0"/>
              <a:ext cx="3810000"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F7A6A"/>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51" name="Education"/>
            <p:cNvSpPr txBox="1"/>
            <p:nvPr/>
          </p:nvSpPr>
          <p:spPr>
            <a:xfrm>
              <a:off x="961351" y="761118"/>
              <a:ext cx="1887298"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Education</a:t>
              </a:r>
            </a:p>
          </p:txBody>
        </p:sp>
      </p:grpSp>
      <p:grpSp>
        <p:nvGrpSpPr>
          <p:cNvPr id="355" name="Group"/>
          <p:cNvGrpSpPr/>
          <p:nvPr/>
        </p:nvGrpSpPr>
        <p:grpSpPr>
          <a:xfrm>
            <a:off x="6847377" y="6013577"/>
            <a:ext cx="3810001" cy="2234208"/>
            <a:chOff x="0" y="0"/>
            <a:chExt cx="3810000" cy="2234207"/>
          </a:xfrm>
        </p:grpSpPr>
        <p:sp>
          <p:nvSpPr>
            <p:cNvPr id="353" name="Puzzle Piece"/>
            <p:cNvSpPr/>
            <p:nvPr/>
          </p:nvSpPr>
          <p:spPr>
            <a:xfrm>
              <a:off x="0" y="0"/>
              <a:ext cx="3810000"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017B76"/>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54" name="Health"/>
            <p:cNvSpPr txBox="1"/>
            <p:nvPr/>
          </p:nvSpPr>
          <p:spPr>
            <a:xfrm>
              <a:off x="1288233" y="755741"/>
              <a:ext cx="1253085" cy="535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Health</a:t>
              </a:r>
            </a:p>
          </p:txBody>
        </p:sp>
      </p:grpSp>
      <p:grpSp>
        <p:nvGrpSpPr>
          <p:cNvPr id="361" name="Group"/>
          <p:cNvGrpSpPr/>
          <p:nvPr/>
        </p:nvGrpSpPr>
        <p:grpSpPr>
          <a:xfrm>
            <a:off x="901501" y="-1512178"/>
            <a:ext cx="11227932" cy="12789480"/>
            <a:chOff x="0" y="0"/>
            <a:chExt cx="11227930" cy="12789479"/>
          </a:xfrm>
        </p:grpSpPr>
        <p:sp>
          <p:nvSpPr>
            <p:cNvPr id="356" name="Puzzle Piece"/>
            <p:cNvSpPr/>
            <p:nvPr/>
          </p:nvSpPr>
          <p:spPr>
            <a:xfrm rot="16200000">
              <a:off x="1467665" y="787896"/>
              <a:ext cx="3810001"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40657C"/>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57" name="Puzzle Piece"/>
            <p:cNvSpPr/>
            <p:nvPr/>
          </p:nvSpPr>
          <p:spPr>
            <a:xfrm>
              <a:off x="3683584" y="783656"/>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0FA69D"/>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58" name="Puzzle Piece"/>
            <p:cNvSpPr/>
            <p:nvPr/>
          </p:nvSpPr>
          <p:spPr>
            <a:xfrm rot="16200000">
              <a:off x="8205827" y="7514619"/>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59" name="Puzzle Piece"/>
            <p:cNvSpPr/>
            <p:nvPr/>
          </p:nvSpPr>
          <p:spPr>
            <a:xfrm rot="16200000">
              <a:off x="5992644" y="9767375"/>
              <a:ext cx="3810001"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38687C"/>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60" name="Puzzle Piece"/>
            <p:cNvSpPr/>
            <p:nvPr/>
          </p:nvSpPr>
          <p:spPr>
            <a:xfrm rot="16200000">
              <a:off x="-787897" y="3055986"/>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43A9B5"/>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grpSp>
      <p:grpSp>
        <p:nvGrpSpPr>
          <p:cNvPr id="368" name="Group"/>
          <p:cNvGrpSpPr/>
          <p:nvPr/>
        </p:nvGrpSpPr>
        <p:grpSpPr>
          <a:xfrm>
            <a:off x="99826" y="-1512178"/>
            <a:ext cx="11991890" cy="12787286"/>
            <a:chOff x="0" y="0"/>
            <a:chExt cx="11991888" cy="12787285"/>
          </a:xfrm>
        </p:grpSpPr>
        <p:sp>
          <p:nvSpPr>
            <p:cNvPr id="362" name="Puzzle Piece"/>
            <p:cNvSpPr/>
            <p:nvPr/>
          </p:nvSpPr>
          <p:spPr>
            <a:xfrm rot="16200000">
              <a:off x="2299104" y="9765181"/>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3C497C"/>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63" name="Puzzle Piece"/>
            <p:cNvSpPr/>
            <p:nvPr/>
          </p:nvSpPr>
          <p:spPr>
            <a:xfrm>
              <a:off x="4531837" y="9761314"/>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35A67B"/>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64" name="Puzzle Piece"/>
            <p:cNvSpPr/>
            <p:nvPr/>
          </p:nvSpPr>
          <p:spPr>
            <a:xfrm rot="16200000">
              <a:off x="8969785" y="3027454"/>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17FB5"/>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65" name="Puzzle Piece"/>
            <p:cNvSpPr/>
            <p:nvPr/>
          </p:nvSpPr>
          <p:spPr>
            <a:xfrm rot="16200000">
              <a:off x="6707349" y="787896"/>
              <a:ext cx="3810001"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hueOff val="118245"/>
                <a:lumOff val="-11372"/>
              </a:schemeClr>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66" name="Puzzle Piece"/>
            <p:cNvSpPr/>
            <p:nvPr/>
          </p:nvSpPr>
          <p:spPr>
            <a:xfrm>
              <a:off x="0" y="5278633"/>
              <a:ext cx="3810000"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4E8F9A"/>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67" name="Puzzle Piece"/>
            <p:cNvSpPr/>
            <p:nvPr/>
          </p:nvSpPr>
          <p:spPr>
            <a:xfrm rot="16200000">
              <a:off x="51495" y="7543152"/>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grpSp>
      <p:grpSp>
        <p:nvGrpSpPr>
          <p:cNvPr id="376" name="Group"/>
          <p:cNvGrpSpPr/>
          <p:nvPr/>
        </p:nvGrpSpPr>
        <p:grpSpPr>
          <a:xfrm>
            <a:off x="-2140795" y="-738112"/>
            <a:ext cx="16502817" cy="12034133"/>
            <a:chOff x="0" y="0"/>
            <a:chExt cx="16502815" cy="12034132"/>
          </a:xfrm>
        </p:grpSpPr>
        <p:sp>
          <p:nvSpPr>
            <p:cNvPr id="369" name="Puzzle Piece"/>
            <p:cNvSpPr/>
            <p:nvPr/>
          </p:nvSpPr>
          <p:spPr>
            <a:xfrm>
              <a:off x="2254399" y="13830"/>
              <a:ext cx="3810001"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03A679"/>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70" name="Puzzle Piece"/>
            <p:cNvSpPr/>
            <p:nvPr/>
          </p:nvSpPr>
          <p:spPr>
            <a:xfrm>
              <a:off x="11183624" y="0"/>
              <a:ext cx="3810001"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3F83A6"/>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71" name="Puzzle Piece"/>
            <p:cNvSpPr/>
            <p:nvPr/>
          </p:nvSpPr>
          <p:spPr>
            <a:xfrm rot="16200000">
              <a:off x="13436437" y="4499347"/>
              <a:ext cx="3810001"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097C74"/>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72" name="Puzzle Piece"/>
            <p:cNvSpPr/>
            <p:nvPr/>
          </p:nvSpPr>
          <p:spPr>
            <a:xfrm rot="16200000">
              <a:off x="13480712" y="9012028"/>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hueOff val="118245"/>
                <a:lumOff val="-11372"/>
              </a:schemeClr>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73" name="Puzzle Piece"/>
            <p:cNvSpPr/>
            <p:nvPr/>
          </p:nvSpPr>
          <p:spPr>
            <a:xfrm>
              <a:off x="0" y="2281920"/>
              <a:ext cx="3810000"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017B76"/>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74" name="Puzzle Piece"/>
            <p:cNvSpPr/>
            <p:nvPr/>
          </p:nvSpPr>
          <p:spPr>
            <a:xfrm>
              <a:off x="65777" y="6773751"/>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017B76"/>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75" name="Puzzle Piece"/>
            <p:cNvSpPr/>
            <p:nvPr/>
          </p:nvSpPr>
          <p:spPr>
            <a:xfrm rot="16200000">
              <a:off x="65777" y="9012028"/>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1C627C"/>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grpSp>
      <p:grpSp>
        <p:nvGrpSpPr>
          <p:cNvPr id="385" name="Group"/>
          <p:cNvGrpSpPr/>
          <p:nvPr/>
        </p:nvGrpSpPr>
        <p:grpSpPr>
          <a:xfrm>
            <a:off x="-1344389" y="-1502035"/>
            <a:ext cx="16512828" cy="11987574"/>
            <a:chOff x="0" y="0"/>
            <a:chExt cx="16512826" cy="11987572"/>
          </a:xfrm>
        </p:grpSpPr>
        <p:sp>
          <p:nvSpPr>
            <p:cNvPr id="377" name="Puzzle Piece"/>
            <p:cNvSpPr/>
            <p:nvPr/>
          </p:nvSpPr>
          <p:spPr>
            <a:xfrm>
              <a:off x="1494136" y="9751170"/>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70A676"/>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78" name="Puzzle Piece"/>
            <p:cNvSpPr/>
            <p:nvPr/>
          </p:nvSpPr>
          <p:spPr>
            <a:xfrm>
              <a:off x="10400220" y="5239957"/>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4FA8C8"/>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79" name="Puzzle Piece"/>
            <p:cNvSpPr/>
            <p:nvPr/>
          </p:nvSpPr>
          <p:spPr>
            <a:xfrm>
              <a:off x="10471266" y="9753364"/>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2"/>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80" name="Puzzle Piece"/>
            <p:cNvSpPr/>
            <p:nvPr/>
          </p:nvSpPr>
          <p:spPr>
            <a:xfrm>
              <a:off x="12596666" y="3016217"/>
              <a:ext cx="3810001"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4E7A6C"/>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81" name="Puzzle Piece"/>
            <p:cNvSpPr/>
            <p:nvPr/>
          </p:nvSpPr>
          <p:spPr>
            <a:xfrm>
              <a:off x="12702826" y="7502282"/>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77A68"/>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82" name="Puzzle Piece"/>
            <p:cNvSpPr/>
            <p:nvPr/>
          </p:nvSpPr>
          <p:spPr>
            <a:xfrm rot="16200000">
              <a:off x="-787897" y="801620"/>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chemeClr val="accent1">
                <a:hueOff val="118245"/>
                <a:lumOff val="-11372"/>
              </a:schemeClr>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83" name="Puzzle Piece"/>
            <p:cNvSpPr/>
            <p:nvPr/>
          </p:nvSpPr>
          <p:spPr>
            <a:xfrm rot="16200000">
              <a:off x="-750180" y="5288785"/>
              <a:ext cx="3810001" cy="2234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42597C"/>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84" name="Puzzle Piece"/>
            <p:cNvSpPr/>
            <p:nvPr/>
          </p:nvSpPr>
          <p:spPr>
            <a:xfrm rot="16200000">
              <a:off x="12613662" y="787896"/>
              <a:ext cx="3810001"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1527C"/>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grpSp>
      <p:grpSp>
        <p:nvGrpSpPr>
          <p:cNvPr id="388" name="Group"/>
          <p:cNvGrpSpPr/>
          <p:nvPr/>
        </p:nvGrpSpPr>
        <p:grpSpPr>
          <a:xfrm>
            <a:off x="6820286" y="1515276"/>
            <a:ext cx="3810001" cy="2234209"/>
            <a:chOff x="0" y="0"/>
            <a:chExt cx="3810000" cy="2234207"/>
          </a:xfrm>
        </p:grpSpPr>
        <p:sp>
          <p:nvSpPr>
            <p:cNvPr id="386" name="Puzzle Piece"/>
            <p:cNvSpPr/>
            <p:nvPr/>
          </p:nvSpPr>
          <p:spPr>
            <a:xfrm>
              <a:off x="0" y="0"/>
              <a:ext cx="3810000"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3C7A53"/>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87" name="Environment"/>
            <p:cNvSpPr txBox="1"/>
            <p:nvPr/>
          </p:nvSpPr>
          <p:spPr>
            <a:xfrm>
              <a:off x="775594" y="833130"/>
              <a:ext cx="2331099"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900"/>
              </a:lvl1pPr>
            </a:lstStyle>
            <a:p>
              <a:pPr/>
              <a:r>
                <a:t>Environment</a:t>
              </a:r>
            </a:p>
          </p:txBody>
        </p:sp>
      </p:grpSp>
      <p:grpSp>
        <p:nvGrpSpPr>
          <p:cNvPr id="392" name="Group"/>
          <p:cNvGrpSpPr/>
          <p:nvPr/>
        </p:nvGrpSpPr>
        <p:grpSpPr>
          <a:xfrm>
            <a:off x="5400008" y="5212352"/>
            <a:ext cx="2234209" cy="3810001"/>
            <a:chOff x="0" y="0"/>
            <a:chExt cx="2234207" cy="3810000"/>
          </a:xfrm>
        </p:grpSpPr>
        <p:sp>
          <p:nvSpPr>
            <p:cNvPr id="389" name="Puzzle Piece"/>
            <p:cNvSpPr/>
            <p:nvPr/>
          </p:nvSpPr>
          <p:spPr>
            <a:xfrm rot="16200000">
              <a:off x="-787897" y="787896"/>
              <a:ext cx="3810001" cy="2234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4"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589BB5"/>
            </a:solidFill>
            <a:ln w="63500" cap="flat">
              <a:solidFill>
                <a:srgbClr val="FFFFFF"/>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90" name="Disaster"/>
            <p:cNvSpPr txBox="1"/>
            <p:nvPr/>
          </p:nvSpPr>
          <p:spPr>
            <a:xfrm>
              <a:off x="378801" y="1060104"/>
              <a:ext cx="1422553"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Disaster</a:t>
              </a:r>
            </a:p>
          </p:txBody>
        </p:sp>
        <p:sp>
          <p:nvSpPr>
            <p:cNvPr id="391" name="Management"/>
            <p:cNvSpPr txBox="1"/>
            <p:nvPr/>
          </p:nvSpPr>
          <p:spPr>
            <a:xfrm>
              <a:off x="30921" y="2252755"/>
              <a:ext cx="2180693"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Management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3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3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0" fill="hold">
                                  <p:stCondLst>
                                    <p:cond delay="0"/>
                                  </p:stCondLst>
                                  <p:iterate type="el" backwards="0">
                                    <p:tmAbs val="0"/>
                                  </p:iterate>
                                  <p:childTnLst>
                                    <p:set>
                                      <p:cBhvr>
                                        <p:cTn id="42" fill="hold"/>
                                        <p:tgtEl>
                                          <p:spTgt spid="3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1" fill="hold">
                                  <p:stCondLst>
                                    <p:cond delay="0"/>
                                  </p:stCondLst>
                                  <p:iterate type="el" backwards="0">
                                    <p:tmAbs val="0"/>
                                  </p:iterate>
                                  <p:childTnLst>
                                    <p:set>
                                      <p:cBhvr>
                                        <p:cTn id="46" fill="hold"/>
                                        <p:tgtEl>
                                          <p:spTgt spid="3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12" fill="hold">
                                  <p:stCondLst>
                                    <p:cond delay="0"/>
                                  </p:stCondLst>
                                  <p:iterate type="el" backwards="0">
                                    <p:tmAbs val="0"/>
                                  </p:iterate>
                                  <p:childTnLst>
                                    <p:set>
                                      <p:cBhvr>
                                        <p:cTn id="50" fill="hold"/>
                                        <p:tgtEl>
                                          <p:spTgt spid="3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13" fill="hold">
                                  <p:stCondLst>
                                    <p:cond delay="0"/>
                                  </p:stCondLst>
                                  <p:iterate type="el" backwards="0">
                                    <p:tmAbs val="0"/>
                                  </p:iterate>
                                  <p:childTnLst>
                                    <p:set>
                                      <p:cBhvr>
                                        <p:cTn id="54" fill="hold"/>
                                        <p:tgtEl>
                                          <p:spTgt spid="3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2" grpId="6"/>
      <p:bldP build="whole" bldLvl="1" animBg="1" rev="0" advAuto="0" spid="385" grpId="13"/>
      <p:bldP build="whole" bldLvl="1" animBg="1" rev="0" advAuto="0" spid="355" grpId="1"/>
      <p:bldP build="whole" bldLvl="1" animBg="1" rev="0" advAuto="0" spid="334" grpId="9"/>
      <p:bldP build="whole" bldLvl="1" animBg="1" rev="0" advAuto="0" spid="338" grpId="5"/>
      <p:bldP build="whole" bldLvl="1" animBg="1" rev="0" advAuto="0" spid="346" grpId="2"/>
      <p:bldP build="whole" bldLvl="1" animBg="1" rev="0" advAuto="0" spid="392" grpId="3"/>
      <p:bldP build="whole" bldLvl="1" animBg="1" rev="0" advAuto="0" spid="368" grpId="10"/>
      <p:bldP build="whole" bldLvl="1" animBg="1" rev="0" advAuto="0" spid="349" grpId="4"/>
      <p:bldP build="whole" bldLvl="1" animBg="1" rev="0" advAuto="0" spid="376" grpId="12"/>
      <p:bldP build="whole" bldLvl="1" animBg="1" rev="0" advAuto="0" spid="388" grpId="7"/>
      <p:bldP build="whole" bldLvl="1" animBg="1" rev="0" advAuto="0" spid="361" grpId="11"/>
      <p:bldP build="whole" bldLvl="1" animBg="1" rev="0" advAuto="0" spid="352" grpId="8"/>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6" name="Group"/>
          <p:cNvGrpSpPr/>
          <p:nvPr/>
        </p:nvGrpSpPr>
        <p:grpSpPr>
          <a:xfrm>
            <a:off x="10874686" y="5218138"/>
            <a:ext cx="811684" cy="1461813"/>
            <a:chOff x="0" y="0"/>
            <a:chExt cx="811682" cy="1461811"/>
          </a:xfrm>
        </p:grpSpPr>
        <p:sp>
          <p:nvSpPr>
            <p:cNvPr id="394" name="Rectangle"/>
            <p:cNvSpPr/>
            <p:nvPr/>
          </p:nvSpPr>
          <p:spPr>
            <a:xfrm>
              <a:off x="1587" y="1311"/>
              <a:ext cx="808509" cy="1460501"/>
            </a:xfrm>
            <a:prstGeom prst="rect">
              <a:avLst/>
            </a:prstGeom>
            <a:gradFill flip="none" rotWithShape="1">
              <a:gsLst>
                <a:gs pos="0">
                  <a:schemeClr val="accent1"/>
                </a:gs>
                <a:gs pos="100000">
                  <a:schemeClr val="accent1">
                    <a:lumOff val="13529"/>
                  </a:schemeClr>
                </a:gs>
              </a:gsLst>
              <a:lin ang="5400000" scaled="0"/>
            </a:gra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95" name="23%"/>
            <p:cNvSpPr txBox="1"/>
            <p:nvPr/>
          </p:nvSpPr>
          <p:spPr>
            <a:xfrm>
              <a:off x="0" y="-1"/>
              <a:ext cx="811683"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23%</a:t>
              </a:r>
            </a:p>
          </p:txBody>
        </p:sp>
      </p:grpSp>
      <p:grpSp>
        <p:nvGrpSpPr>
          <p:cNvPr id="415" name="Group"/>
          <p:cNvGrpSpPr/>
          <p:nvPr/>
        </p:nvGrpSpPr>
        <p:grpSpPr>
          <a:xfrm>
            <a:off x="1026628" y="1609265"/>
            <a:ext cx="9059434" cy="5095845"/>
            <a:chOff x="0" y="0"/>
            <a:chExt cx="9059433" cy="5095843"/>
          </a:xfrm>
        </p:grpSpPr>
        <p:grpSp>
          <p:nvGrpSpPr>
            <p:cNvPr id="399" name="Group"/>
            <p:cNvGrpSpPr/>
            <p:nvPr/>
          </p:nvGrpSpPr>
          <p:grpSpPr>
            <a:xfrm>
              <a:off x="1634416" y="2794980"/>
              <a:ext cx="829410" cy="2286001"/>
              <a:chOff x="0" y="0"/>
              <a:chExt cx="829408" cy="2286000"/>
            </a:xfrm>
          </p:grpSpPr>
          <p:sp>
            <p:nvSpPr>
              <p:cNvPr id="397" name="Rectangle"/>
              <p:cNvSpPr/>
              <p:nvPr/>
            </p:nvSpPr>
            <p:spPr>
              <a:xfrm>
                <a:off x="0" y="0"/>
                <a:ext cx="808508" cy="2286000"/>
              </a:xfrm>
              <a:prstGeom prst="rect">
                <a:avLst/>
              </a:prstGeom>
              <a:gradFill flip="none" rotWithShape="1">
                <a:gsLst>
                  <a:gs pos="0">
                    <a:srgbClr val="434343"/>
                  </a:gs>
                  <a:gs pos="100000">
                    <a:srgbClr val="A9A9A9"/>
                  </a:gs>
                </a:gsLst>
                <a:lin ang="5400000" scaled="0"/>
              </a:gra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398" name="36%"/>
              <p:cNvSpPr txBox="1"/>
              <p:nvPr/>
            </p:nvSpPr>
            <p:spPr>
              <a:xfrm>
                <a:off x="17726" y="5595"/>
                <a:ext cx="811683"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36%</a:t>
                </a:r>
              </a:p>
            </p:txBody>
          </p:sp>
        </p:grpSp>
        <p:grpSp>
          <p:nvGrpSpPr>
            <p:cNvPr id="402" name="Group"/>
            <p:cNvGrpSpPr/>
            <p:nvPr/>
          </p:nvGrpSpPr>
          <p:grpSpPr>
            <a:xfrm>
              <a:off x="3307460" y="1391139"/>
              <a:ext cx="829411" cy="3683001"/>
              <a:chOff x="0" y="0"/>
              <a:chExt cx="829409" cy="3683000"/>
            </a:xfrm>
          </p:grpSpPr>
          <p:sp>
            <p:nvSpPr>
              <p:cNvPr id="400" name="Rectangle"/>
              <p:cNvSpPr/>
              <p:nvPr/>
            </p:nvSpPr>
            <p:spPr>
              <a:xfrm>
                <a:off x="0" y="0"/>
                <a:ext cx="808508" cy="3683000"/>
              </a:xfrm>
              <a:prstGeom prst="rect">
                <a:avLst/>
              </a:prstGeom>
              <a:gradFill flip="none" rotWithShape="1">
                <a:gsLst>
                  <a:gs pos="0">
                    <a:srgbClr val="434343"/>
                  </a:gs>
                  <a:gs pos="100000">
                    <a:srgbClr val="A9A9A9"/>
                  </a:gs>
                </a:gsLst>
                <a:lin ang="5400000" scaled="0"/>
              </a:gra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01" name="58%"/>
              <p:cNvSpPr txBox="1"/>
              <p:nvPr/>
            </p:nvSpPr>
            <p:spPr>
              <a:xfrm>
                <a:off x="17726" y="20369"/>
                <a:ext cx="811684"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58%</a:t>
                </a:r>
              </a:p>
            </p:txBody>
          </p:sp>
        </p:grpSp>
        <p:grpSp>
          <p:nvGrpSpPr>
            <p:cNvPr id="405" name="Group"/>
            <p:cNvGrpSpPr/>
            <p:nvPr/>
          </p:nvGrpSpPr>
          <p:grpSpPr>
            <a:xfrm>
              <a:off x="4940289" y="0"/>
              <a:ext cx="811684" cy="5080000"/>
              <a:chOff x="0" y="0"/>
              <a:chExt cx="811682" cy="5080000"/>
            </a:xfrm>
          </p:grpSpPr>
          <p:sp>
            <p:nvSpPr>
              <p:cNvPr id="403" name="Rectangle"/>
              <p:cNvSpPr/>
              <p:nvPr/>
            </p:nvSpPr>
            <p:spPr>
              <a:xfrm>
                <a:off x="1587" y="0"/>
                <a:ext cx="808508" cy="5080000"/>
              </a:xfrm>
              <a:prstGeom prst="rect">
                <a:avLst/>
              </a:prstGeom>
              <a:gradFill flip="none" rotWithShape="1">
                <a:gsLst>
                  <a:gs pos="0">
                    <a:srgbClr val="434343"/>
                  </a:gs>
                  <a:gs pos="100000">
                    <a:srgbClr val="A9A9A9"/>
                  </a:gs>
                </a:gsLst>
                <a:lin ang="5400000" scaled="0"/>
              </a:gra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04" name="80%"/>
              <p:cNvSpPr txBox="1"/>
              <p:nvPr/>
            </p:nvSpPr>
            <p:spPr>
              <a:xfrm>
                <a:off x="0" y="1055"/>
                <a:ext cx="811683"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80%</a:t>
                </a:r>
              </a:p>
            </p:txBody>
          </p:sp>
        </p:grpSp>
        <p:grpSp>
          <p:nvGrpSpPr>
            <p:cNvPr id="408" name="Group"/>
            <p:cNvGrpSpPr/>
            <p:nvPr/>
          </p:nvGrpSpPr>
          <p:grpSpPr>
            <a:xfrm>
              <a:off x="6553805" y="1151700"/>
              <a:ext cx="811683" cy="3944144"/>
              <a:chOff x="0" y="0"/>
              <a:chExt cx="811682" cy="3944143"/>
            </a:xfrm>
          </p:grpSpPr>
          <p:sp>
            <p:nvSpPr>
              <p:cNvPr id="406" name="Rectangle"/>
              <p:cNvSpPr/>
              <p:nvPr/>
            </p:nvSpPr>
            <p:spPr>
              <a:xfrm>
                <a:off x="1587" y="7143"/>
                <a:ext cx="808509" cy="3937001"/>
              </a:xfrm>
              <a:prstGeom prst="rect">
                <a:avLst/>
              </a:prstGeom>
              <a:gradFill flip="none" rotWithShape="1">
                <a:gsLst>
                  <a:gs pos="0">
                    <a:srgbClr val="434343"/>
                  </a:gs>
                  <a:gs pos="100000">
                    <a:srgbClr val="A9A9A9"/>
                  </a:gs>
                </a:gsLst>
                <a:lin ang="5400000" scaled="0"/>
              </a:gra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07" name="62%"/>
              <p:cNvSpPr txBox="1"/>
              <p:nvPr/>
            </p:nvSpPr>
            <p:spPr>
              <a:xfrm>
                <a:off x="0" y="-1"/>
                <a:ext cx="811683"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62%</a:t>
                </a:r>
              </a:p>
            </p:txBody>
          </p:sp>
        </p:grpSp>
        <p:grpSp>
          <p:nvGrpSpPr>
            <p:cNvPr id="411" name="Group"/>
            <p:cNvGrpSpPr/>
            <p:nvPr/>
          </p:nvGrpSpPr>
          <p:grpSpPr>
            <a:xfrm>
              <a:off x="8247750" y="2530142"/>
              <a:ext cx="811684" cy="2540001"/>
              <a:chOff x="0" y="0"/>
              <a:chExt cx="811682" cy="2540000"/>
            </a:xfrm>
          </p:grpSpPr>
          <p:sp>
            <p:nvSpPr>
              <p:cNvPr id="409" name="Rectangle"/>
              <p:cNvSpPr/>
              <p:nvPr/>
            </p:nvSpPr>
            <p:spPr>
              <a:xfrm>
                <a:off x="1587" y="0"/>
                <a:ext cx="808509" cy="2540000"/>
              </a:xfrm>
              <a:prstGeom prst="rect">
                <a:avLst/>
              </a:prstGeom>
              <a:gradFill flip="none" rotWithShape="1">
                <a:gsLst>
                  <a:gs pos="0">
                    <a:srgbClr val="434343"/>
                  </a:gs>
                  <a:gs pos="100000">
                    <a:srgbClr val="A9A9A9"/>
                  </a:gs>
                </a:gsLst>
                <a:lin ang="5400000" scaled="0"/>
              </a:gra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10" name="40%"/>
              <p:cNvSpPr txBox="1"/>
              <p:nvPr/>
            </p:nvSpPr>
            <p:spPr>
              <a:xfrm>
                <a:off x="0" y="23286"/>
                <a:ext cx="811683"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40%</a:t>
                </a:r>
              </a:p>
            </p:txBody>
          </p:sp>
        </p:grpSp>
        <p:grpSp>
          <p:nvGrpSpPr>
            <p:cNvPr id="414" name="Group"/>
            <p:cNvGrpSpPr/>
            <p:nvPr/>
          </p:nvGrpSpPr>
          <p:grpSpPr>
            <a:xfrm>
              <a:off x="0" y="1597508"/>
              <a:ext cx="811683" cy="3492501"/>
              <a:chOff x="0" y="0"/>
              <a:chExt cx="811682" cy="3492500"/>
            </a:xfrm>
          </p:grpSpPr>
          <p:sp>
            <p:nvSpPr>
              <p:cNvPr id="412" name="Rectangle"/>
              <p:cNvSpPr/>
              <p:nvPr/>
            </p:nvSpPr>
            <p:spPr>
              <a:xfrm>
                <a:off x="1587" y="0"/>
                <a:ext cx="808508" cy="3492500"/>
              </a:xfrm>
              <a:prstGeom prst="rect">
                <a:avLst/>
              </a:prstGeom>
              <a:gradFill flip="none" rotWithShape="1">
                <a:gsLst>
                  <a:gs pos="0">
                    <a:srgbClr val="000000"/>
                  </a:gs>
                  <a:gs pos="100000">
                    <a:srgbClr val="434343"/>
                  </a:gs>
                </a:gsLst>
                <a:lin ang="5400000" scaled="0"/>
              </a:gra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13" name="55%"/>
              <p:cNvSpPr txBox="1"/>
              <p:nvPr/>
            </p:nvSpPr>
            <p:spPr>
              <a:xfrm>
                <a:off x="0" y="10687"/>
                <a:ext cx="811683"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55%</a:t>
                </a:r>
              </a:p>
            </p:txBody>
          </p:sp>
        </p:grpSp>
      </p:grpSp>
      <p:sp>
        <p:nvSpPr>
          <p:cNvPr id="416" name="Rectangle"/>
          <p:cNvSpPr/>
          <p:nvPr/>
        </p:nvSpPr>
        <p:spPr>
          <a:xfrm>
            <a:off x="-81331" y="6716163"/>
            <a:ext cx="13167461" cy="3181942"/>
          </a:xfrm>
          <a:prstGeom prst="rect">
            <a:avLst/>
          </a:prstGeom>
          <a:solidFill>
            <a:srgbClr val="FFFFFF"/>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417" name="Oceania"/>
          <p:cNvSpPr txBox="1"/>
          <p:nvPr/>
        </p:nvSpPr>
        <p:spPr>
          <a:xfrm>
            <a:off x="10545795" y="6808390"/>
            <a:ext cx="1469466" cy="349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Oceania</a:t>
            </a:r>
          </a:p>
        </p:txBody>
      </p:sp>
      <p:sp>
        <p:nvSpPr>
          <p:cNvPr id="418" name="% of urban population of the world and selected SDG sub-regions"/>
          <p:cNvSpPr txBox="1"/>
          <p:nvPr/>
        </p:nvSpPr>
        <p:spPr>
          <a:xfrm>
            <a:off x="745606" y="8012081"/>
            <a:ext cx="11513588" cy="3495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 of urban population of the world and selected SDG sub-regions</a:t>
            </a:r>
          </a:p>
        </p:txBody>
      </p:sp>
      <p:sp>
        <p:nvSpPr>
          <p:cNvPr id="419" name="The Pacific is world’s least urbanised SDG subregion"/>
          <p:cNvSpPr txBox="1"/>
          <p:nvPr/>
        </p:nvSpPr>
        <p:spPr>
          <a:xfrm>
            <a:off x="250542" y="543672"/>
            <a:ext cx="12503715" cy="671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434343"/>
                </a:solidFill>
              </a:defRPr>
            </a:lvl1pPr>
          </a:lstStyle>
          <a:p>
            <a:pPr/>
            <a:r>
              <a:t>The Pacific is world’s least urbanised SDG subregion</a:t>
            </a:r>
          </a:p>
        </p:txBody>
      </p:sp>
      <p:grpSp>
        <p:nvGrpSpPr>
          <p:cNvPr id="423" name="Group"/>
          <p:cNvGrpSpPr/>
          <p:nvPr/>
        </p:nvGrpSpPr>
        <p:grpSpPr>
          <a:xfrm>
            <a:off x="605951" y="9021817"/>
            <a:ext cx="11928163" cy="548941"/>
            <a:chOff x="0" y="0"/>
            <a:chExt cx="11928161" cy="548939"/>
          </a:xfrm>
        </p:grpSpPr>
        <p:pic>
          <p:nvPicPr>
            <p:cNvPr id="420" name="Unknown.jpeg" descr="Unknown.jpeg"/>
            <p:cNvPicPr>
              <a:picLocks noChangeAspect="1"/>
            </p:cNvPicPr>
            <p:nvPr/>
          </p:nvPicPr>
          <p:blipFill>
            <a:blip r:embed="rId3">
              <a:extLst/>
            </a:blip>
            <a:stretch>
              <a:fillRect/>
            </a:stretch>
          </p:blipFill>
          <p:spPr>
            <a:xfrm>
              <a:off x="1820331" y="0"/>
              <a:ext cx="2081198" cy="548940"/>
            </a:xfrm>
            <a:prstGeom prst="rect">
              <a:avLst/>
            </a:prstGeom>
            <a:ln w="12700" cap="flat">
              <a:noFill/>
              <a:miter lim="400000"/>
            </a:ln>
            <a:effectLst/>
          </p:spPr>
        </p:pic>
        <p:sp>
          <p:nvSpPr>
            <p:cNvPr id="421" name="JMP data available at washdata.org, and the report: Progress on household drinking water, sanitation and hygiene 2000-2017. Special focus on inequalities: UNICEF and WHO, 2019."/>
            <p:cNvSpPr txBox="1"/>
            <p:nvPr/>
          </p:nvSpPr>
          <p:spPr>
            <a:xfrm>
              <a:off x="4370103" y="22959"/>
              <a:ext cx="7558059" cy="5030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0" sz="1400">
                  <a:solidFill>
                    <a:srgbClr val="434343"/>
                  </a:solidFill>
                </a:defRPr>
              </a:pPr>
              <a:r>
                <a:t>JMP data available at </a:t>
              </a:r>
              <a:r>
                <a:rPr u="sng">
                  <a:hlinkClick r:id="rId4" invalidUrl="" action="" tgtFrame="" tooltip="" history="1" highlightClick="0" endSnd="0"/>
                </a:rPr>
                <a:t>washdata.org</a:t>
              </a:r>
              <a:r>
                <a:t>, and the report: </a:t>
              </a:r>
              <a:r>
                <a:rPr i="1"/>
                <a:t>Progress on household drinking water, sanitation and hygiene 2000-2017. Special focus on inequalities</a:t>
              </a:r>
              <a:r>
                <a:t>: UNICEF and WHO, 2019. </a:t>
              </a:r>
            </a:p>
          </p:txBody>
        </p:sp>
        <p:pic>
          <p:nvPicPr>
            <p:cNvPr id="422" name="SPC-CPS-logo_26_stars-colors-1.pdf" descr="SPC-CPS-logo_26_stars-colors-1.pdf"/>
            <p:cNvPicPr>
              <a:picLocks noChangeAspect="1"/>
            </p:cNvPicPr>
            <p:nvPr/>
          </p:nvPicPr>
          <p:blipFill>
            <a:blip r:embed="rId5">
              <a:extLst/>
            </a:blip>
            <a:stretch>
              <a:fillRect/>
            </a:stretch>
          </p:blipFill>
          <p:spPr>
            <a:xfrm>
              <a:off x="0" y="0"/>
              <a:ext cx="1351757" cy="548940"/>
            </a:xfrm>
            <a:prstGeom prst="rect">
              <a:avLst/>
            </a:prstGeom>
            <a:ln w="12700" cap="flat">
              <a:noFill/>
              <a:miter lim="400000"/>
            </a:ln>
            <a:effectLst/>
          </p:spPr>
        </p:pic>
      </p:grpSp>
      <p:sp>
        <p:nvSpPr>
          <p:cNvPr id="424" name="Central and Southern Asia"/>
          <p:cNvSpPr txBox="1"/>
          <p:nvPr/>
        </p:nvSpPr>
        <p:spPr>
          <a:xfrm>
            <a:off x="2402023" y="6742102"/>
            <a:ext cx="1326551" cy="857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Central and Southern Asia</a:t>
            </a:r>
          </a:p>
        </p:txBody>
      </p:sp>
      <p:sp>
        <p:nvSpPr>
          <p:cNvPr id="425" name="World"/>
          <p:cNvSpPr txBox="1"/>
          <p:nvPr/>
        </p:nvSpPr>
        <p:spPr>
          <a:xfrm>
            <a:off x="748293" y="6989861"/>
            <a:ext cx="1326550" cy="3620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000000"/>
                </a:solidFill>
              </a:defRPr>
            </a:lvl1pPr>
          </a:lstStyle>
          <a:p>
            <a:pPr/>
            <a:r>
              <a:t>World</a:t>
            </a:r>
          </a:p>
        </p:txBody>
      </p:sp>
      <p:sp>
        <p:nvSpPr>
          <p:cNvPr id="426" name="Eastern and South-Eastern Asia"/>
          <p:cNvSpPr txBox="1"/>
          <p:nvPr/>
        </p:nvSpPr>
        <p:spPr>
          <a:xfrm>
            <a:off x="4055753" y="6776137"/>
            <a:ext cx="1326551" cy="8575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Eastern and South-Eastern Asia</a:t>
            </a:r>
          </a:p>
        </p:txBody>
      </p:sp>
      <p:sp>
        <p:nvSpPr>
          <p:cNvPr id="427" name="Latin America and the Caribbean"/>
          <p:cNvSpPr txBox="1"/>
          <p:nvPr/>
        </p:nvSpPr>
        <p:spPr>
          <a:xfrm>
            <a:off x="5638026" y="6776137"/>
            <a:ext cx="1469466" cy="8575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Latin America and the Caribbean</a:t>
            </a:r>
          </a:p>
        </p:txBody>
      </p:sp>
      <p:sp>
        <p:nvSpPr>
          <p:cNvPr id="428" name="Northern Africa and Western Asia"/>
          <p:cNvSpPr txBox="1"/>
          <p:nvPr/>
        </p:nvSpPr>
        <p:spPr>
          <a:xfrm>
            <a:off x="7297253" y="6776137"/>
            <a:ext cx="1469466" cy="8575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Northern Africa and Western Asia</a:t>
            </a:r>
          </a:p>
        </p:txBody>
      </p:sp>
      <p:sp>
        <p:nvSpPr>
          <p:cNvPr id="429" name="Sub-Saharan Africa"/>
          <p:cNvSpPr txBox="1"/>
          <p:nvPr/>
        </p:nvSpPr>
        <p:spPr>
          <a:xfrm>
            <a:off x="8956479" y="6832314"/>
            <a:ext cx="1469466" cy="603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Sub-Saharan Africa</a:t>
            </a:r>
          </a:p>
        </p:txBody>
      </p:sp>
      <p:sp>
        <p:nvSpPr>
          <p:cNvPr id="430" name="Rectangle"/>
          <p:cNvSpPr/>
          <p:nvPr/>
        </p:nvSpPr>
        <p:spPr>
          <a:xfrm>
            <a:off x="360849" y="6654550"/>
            <a:ext cx="12023820" cy="60410"/>
          </a:xfrm>
          <a:prstGeom prst="rect">
            <a:avLst/>
          </a:prstGeom>
          <a:solidFill>
            <a:srgbClr val="434343"/>
          </a:solidFill>
          <a:ln w="12700">
            <a:miter lim="400000"/>
          </a:ln>
        </p:spPr>
        <p:txBody>
          <a:bodyPr lIns="50800" tIns="50800" rIns="50800" bIns="50800" anchor="ctr"/>
          <a:lstStyle/>
          <a:p>
            <a:pPr>
              <a:defRPr b="0" sz="22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177681"/>
            <a:satOff val="-17391"/>
            <a:lumOff val="16666"/>
          </a:schemeClr>
        </a:solidFill>
      </p:bgPr>
    </p:bg>
    <p:spTree>
      <p:nvGrpSpPr>
        <p:cNvPr id="1" name=""/>
        <p:cNvGrpSpPr/>
        <p:nvPr/>
      </p:nvGrpSpPr>
      <p:grpSpPr>
        <a:xfrm>
          <a:off x="0" y="0"/>
          <a:ext cx="0" cy="0"/>
          <a:chOff x="0" y="0"/>
          <a:chExt cx="0" cy="0"/>
        </a:xfrm>
      </p:grpSpPr>
      <p:sp>
        <p:nvSpPr>
          <p:cNvPr id="232" name="How much waste have we generated today?"/>
          <p:cNvSpPr txBox="1"/>
          <p:nvPr/>
        </p:nvSpPr>
        <p:spPr>
          <a:xfrm>
            <a:off x="880531" y="3562670"/>
            <a:ext cx="11243738" cy="220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7200">
                <a:solidFill>
                  <a:srgbClr val="434343"/>
                </a:solidFill>
                <a:latin typeface="Arial Rounded MT Bold"/>
                <a:ea typeface="Arial Rounded MT Bold"/>
                <a:cs typeface="Arial Rounded MT Bold"/>
                <a:sym typeface="Arial Rounded MT Bold"/>
              </a:defRPr>
            </a:lvl1pPr>
          </a:lstStyle>
          <a:p>
            <a:pPr/>
            <a:r>
              <a:t>How much waste have we generated today?</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Infrastructure"/>
          <p:cNvSpPr/>
          <p:nvPr/>
        </p:nvSpPr>
        <p:spPr>
          <a:xfrm rot="2400000">
            <a:off x="6769100" y="1200150"/>
            <a:ext cx="3810000" cy="1905001"/>
          </a:xfrm>
          <a:prstGeom prst="ellipse">
            <a:avLst/>
          </a:prstGeom>
          <a:solidFill>
            <a:srgbClr val="698CD1">
              <a:alpha val="50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500"/>
            </a:lvl1pPr>
          </a:lstStyle>
          <a:p>
            <a:pPr/>
            <a:r>
              <a:t>Infrastructure</a:t>
            </a:r>
          </a:p>
        </p:txBody>
      </p:sp>
      <p:sp>
        <p:nvSpPr>
          <p:cNvPr id="435" name="スライド番号プレースホルダー 3"/>
          <p:cNvSpPr txBox="1"/>
          <p:nvPr>
            <p:ph type="sldNum" sz="quarter" idx="2"/>
          </p:nvPr>
        </p:nvSpPr>
        <p:spPr>
          <a:xfrm>
            <a:off x="12527463" y="9133021"/>
            <a:ext cx="382511" cy="3967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6" name="Planning"/>
          <p:cNvSpPr/>
          <p:nvPr/>
        </p:nvSpPr>
        <p:spPr>
          <a:xfrm>
            <a:off x="4597400" y="425450"/>
            <a:ext cx="3810000" cy="1905000"/>
          </a:xfrm>
          <a:prstGeom prst="ellipse">
            <a:avLst/>
          </a:prstGeom>
          <a:solidFill>
            <a:srgbClr val="88CDD1">
              <a:alpha val="50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700"/>
            </a:lvl1pPr>
          </a:lstStyle>
          <a:p>
            <a:pPr/>
            <a:r>
              <a:t>Planning</a:t>
            </a:r>
          </a:p>
        </p:txBody>
      </p:sp>
      <p:sp>
        <p:nvSpPr>
          <p:cNvPr id="437" name="Water Resources"/>
          <p:cNvSpPr/>
          <p:nvPr/>
        </p:nvSpPr>
        <p:spPr>
          <a:xfrm rot="19200000">
            <a:off x="2387600" y="1200150"/>
            <a:ext cx="3810000" cy="1905000"/>
          </a:xfrm>
          <a:prstGeom prst="ellipse">
            <a:avLst/>
          </a:prstGeom>
          <a:solidFill>
            <a:srgbClr val="3AA1D1">
              <a:alpha val="50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700"/>
            </a:lvl1pPr>
          </a:lstStyle>
          <a:p>
            <a:pPr/>
            <a:r>
              <a:t>Water Resources</a:t>
            </a:r>
          </a:p>
        </p:txBody>
      </p:sp>
      <p:sp>
        <p:nvSpPr>
          <p:cNvPr id="438" name="Environment"/>
          <p:cNvSpPr/>
          <p:nvPr/>
        </p:nvSpPr>
        <p:spPr>
          <a:xfrm rot="16800000">
            <a:off x="1143000" y="3371850"/>
            <a:ext cx="3810000" cy="1905000"/>
          </a:xfrm>
          <a:prstGeom prst="ellipse">
            <a:avLst/>
          </a:prstGeom>
          <a:solidFill>
            <a:srgbClr val="B1D199">
              <a:alpha val="50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700"/>
            </a:lvl1pPr>
          </a:lstStyle>
          <a:p>
            <a:pPr/>
            <a:r>
              <a:t>Environment</a:t>
            </a:r>
          </a:p>
        </p:txBody>
      </p:sp>
      <p:sp>
        <p:nvSpPr>
          <p:cNvPr id="439" name="Education"/>
          <p:cNvSpPr/>
          <p:nvPr/>
        </p:nvSpPr>
        <p:spPr>
          <a:xfrm rot="3600000">
            <a:off x="1562100" y="5657850"/>
            <a:ext cx="3810000" cy="1905000"/>
          </a:xfrm>
          <a:prstGeom prst="ellipse">
            <a:avLst/>
          </a:prstGeom>
          <a:solidFill>
            <a:srgbClr val="9DB1D1">
              <a:alpha val="50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700"/>
            </a:lvl1pPr>
          </a:lstStyle>
          <a:p>
            <a:pPr/>
            <a:r>
              <a:t>Education</a:t>
            </a:r>
          </a:p>
        </p:txBody>
      </p:sp>
      <p:sp>
        <p:nvSpPr>
          <p:cNvPr id="440" name="Health"/>
          <p:cNvSpPr/>
          <p:nvPr/>
        </p:nvSpPr>
        <p:spPr>
          <a:xfrm rot="18000000">
            <a:off x="7632700" y="5657850"/>
            <a:ext cx="3810000" cy="1905000"/>
          </a:xfrm>
          <a:prstGeom prst="ellipse">
            <a:avLst/>
          </a:prstGeom>
          <a:solidFill>
            <a:srgbClr val="12B4D1">
              <a:alpha val="50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700"/>
            </a:lvl1pPr>
          </a:lstStyle>
          <a:p>
            <a:pPr/>
            <a:r>
              <a:t>Health</a:t>
            </a:r>
          </a:p>
        </p:txBody>
      </p:sp>
      <p:sp>
        <p:nvSpPr>
          <p:cNvPr id="441" name="Water…"/>
          <p:cNvSpPr/>
          <p:nvPr/>
        </p:nvSpPr>
        <p:spPr>
          <a:xfrm rot="1200000">
            <a:off x="3472706" y="7245350"/>
            <a:ext cx="3810001" cy="1905000"/>
          </a:xfrm>
          <a:prstGeom prst="ellipse">
            <a:avLst/>
          </a:prstGeom>
          <a:solidFill>
            <a:srgbClr val="4EAFD1">
              <a:alpha val="50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3700"/>
            </a:pPr>
            <a:r>
              <a:t>Water </a:t>
            </a:r>
          </a:p>
          <a:p>
            <a:pPr>
              <a:defRPr sz="3700"/>
            </a:pPr>
            <a:r>
              <a:t>Utilities</a:t>
            </a:r>
          </a:p>
        </p:txBody>
      </p:sp>
      <p:sp>
        <p:nvSpPr>
          <p:cNvPr id="442" name="Finance"/>
          <p:cNvSpPr/>
          <p:nvPr/>
        </p:nvSpPr>
        <p:spPr>
          <a:xfrm rot="4800000">
            <a:off x="8039100" y="3371850"/>
            <a:ext cx="3810000" cy="1905000"/>
          </a:xfrm>
          <a:prstGeom prst="ellipse">
            <a:avLst/>
          </a:prstGeom>
          <a:solidFill>
            <a:srgbClr val="74D1A8">
              <a:alpha val="50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700"/>
            </a:lvl1pPr>
          </a:lstStyle>
          <a:p>
            <a:pPr/>
            <a:r>
              <a:t>Finance</a:t>
            </a:r>
          </a:p>
        </p:txBody>
      </p:sp>
      <p:sp>
        <p:nvSpPr>
          <p:cNvPr id="443" name="Disaster Management"/>
          <p:cNvSpPr/>
          <p:nvPr/>
        </p:nvSpPr>
        <p:spPr>
          <a:xfrm rot="20400000">
            <a:off x="5740400" y="7245350"/>
            <a:ext cx="3810000" cy="1905000"/>
          </a:xfrm>
          <a:prstGeom prst="ellipse">
            <a:avLst/>
          </a:prstGeom>
          <a:solidFill>
            <a:srgbClr val="CCB8D1">
              <a:alpha val="5000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500"/>
            </a:lvl1pPr>
          </a:lstStyle>
          <a:p>
            <a:pPr/>
            <a:r>
              <a:t>Disaster Management</a:t>
            </a:r>
          </a:p>
        </p:txBody>
      </p:sp>
      <p:grpSp>
        <p:nvGrpSpPr>
          <p:cNvPr id="462" name="Group"/>
          <p:cNvGrpSpPr/>
          <p:nvPr/>
        </p:nvGrpSpPr>
        <p:grpSpPr>
          <a:xfrm>
            <a:off x="4167027" y="3078905"/>
            <a:ext cx="4670746" cy="3263241"/>
            <a:chOff x="0" y="0"/>
            <a:chExt cx="4670744" cy="3263239"/>
          </a:xfrm>
        </p:grpSpPr>
        <p:sp>
          <p:nvSpPr>
            <p:cNvPr id="444" name="Oval"/>
            <p:cNvSpPr/>
            <p:nvPr/>
          </p:nvSpPr>
          <p:spPr>
            <a:xfrm>
              <a:off x="341422" y="2908653"/>
              <a:ext cx="3705911" cy="354587"/>
            </a:xfrm>
            <a:prstGeom prst="ellipse">
              <a:avLst/>
            </a:prstGeom>
            <a:solidFill>
              <a:srgbClr val="A9A9A9"/>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45" name="Palm Tree"/>
            <p:cNvSpPr/>
            <p:nvPr/>
          </p:nvSpPr>
          <p:spPr>
            <a:xfrm>
              <a:off x="2619256" y="0"/>
              <a:ext cx="2051489" cy="3031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84" y="0"/>
                  </a:moveTo>
                  <a:cubicBezTo>
                    <a:pt x="6984" y="0"/>
                    <a:pt x="7408" y="293"/>
                    <a:pt x="8033" y="823"/>
                  </a:cubicBezTo>
                  <a:cubicBezTo>
                    <a:pt x="6733" y="303"/>
                    <a:pt x="4906" y="71"/>
                    <a:pt x="2346" y="404"/>
                  </a:cubicBezTo>
                  <a:cubicBezTo>
                    <a:pt x="2379" y="414"/>
                    <a:pt x="2413" y="425"/>
                    <a:pt x="2446" y="435"/>
                  </a:cubicBezTo>
                  <a:cubicBezTo>
                    <a:pt x="3367" y="368"/>
                    <a:pt x="4667" y="443"/>
                    <a:pt x="6091" y="1050"/>
                  </a:cubicBezTo>
                  <a:cubicBezTo>
                    <a:pt x="5081" y="878"/>
                    <a:pt x="4146" y="782"/>
                    <a:pt x="3362" y="729"/>
                  </a:cubicBezTo>
                  <a:cubicBezTo>
                    <a:pt x="5630" y="1493"/>
                    <a:pt x="7737" y="2480"/>
                    <a:pt x="9386" y="4022"/>
                  </a:cubicBezTo>
                  <a:cubicBezTo>
                    <a:pt x="7002" y="2252"/>
                    <a:pt x="2994" y="2876"/>
                    <a:pt x="2994" y="2876"/>
                  </a:cubicBezTo>
                  <a:cubicBezTo>
                    <a:pt x="2994" y="2876"/>
                    <a:pt x="5165" y="3008"/>
                    <a:pt x="7370" y="3520"/>
                  </a:cubicBezTo>
                  <a:cubicBezTo>
                    <a:pt x="4779" y="3019"/>
                    <a:pt x="1638" y="2996"/>
                    <a:pt x="0" y="5174"/>
                  </a:cubicBezTo>
                  <a:cubicBezTo>
                    <a:pt x="173" y="5136"/>
                    <a:pt x="357" y="5099"/>
                    <a:pt x="550" y="5061"/>
                  </a:cubicBezTo>
                  <a:cubicBezTo>
                    <a:pt x="725" y="4809"/>
                    <a:pt x="1072" y="4512"/>
                    <a:pt x="1770" y="4368"/>
                  </a:cubicBezTo>
                  <a:cubicBezTo>
                    <a:pt x="1503" y="4613"/>
                    <a:pt x="1280" y="4807"/>
                    <a:pt x="1096" y="4960"/>
                  </a:cubicBezTo>
                  <a:cubicBezTo>
                    <a:pt x="2271" y="4758"/>
                    <a:pt x="3752" y="4598"/>
                    <a:pt x="5502" y="4664"/>
                  </a:cubicBezTo>
                  <a:cubicBezTo>
                    <a:pt x="4730" y="4840"/>
                    <a:pt x="4224" y="5089"/>
                    <a:pt x="4224" y="5089"/>
                  </a:cubicBezTo>
                  <a:cubicBezTo>
                    <a:pt x="4224" y="5089"/>
                    <a:pt x="6557" y="4831"/>
                    <a:pt x="8684" y="5023"/>
                  </a:cubicBezTo>
                  <a:cubicBezTo>
                    <a:pt x="6742" y="5445"/>
                    <a:pt x="3491" y="6554"/>
                    <a:pt x="3267" y="9264"/>
                  </a:cubicBezTo>
                  <a:cubicBezTo>
                    <a:pt x="3461" y="8961"/>
                    <a:pt x="3788" y="8631"/>
                    <a:pt x="4329" y="8323"/>
                  </a:cubicBezTo>
                  <a:cubicBezTo>
                    <a:pt x="3980" y="8942"/>
                    <a:pt x="3705" y="9382"/>
                    <a:pt x="3498" y="9692"/>
                  </a:cubicBezTo>
                  <a:cubicBezTo>
                    <a:pt x="4319" y="8964"/>
                    <a:pt x="5372" y="8011"/>
                    <a:pt x="6755" y="7147"/>
                  </a:cubicBezTo>
                  <a:cubicBezTo>
                    <a:pt x="6276" y="7726"/>
                    <a:pt x="6277" y="8238"/>
                    <a:pt x="6277" y="8238"/>
                  </a:cubicBezTo>
                  <a:cubicBezTo>
                    <a:pt x="6277" y="8238"/>
                    <a:pt x="7903" y="6926"/>
                    <a:pt x="9878" y="5721"/>
                  </a:cubicBezTo>
                  <a:lnTo>
                    <a:pt x="9955" y="5696"/>
                  </a:lnTo>
                  <a:lnTo>
                    <a:pt x="9528" y="7094"/>
                  </a:lnTo>
                  <a:lnTo>
                    <a:pt x="9356" y="7101"/>
                  </a:lnTo>
                  <a:lnTo>
                    <a:pt x="8893" y="8821"/>
                  </a:lnTo>
                  <a:lnTo>
                    <a:pt x="8705" y="8738"/>
                  </a:lnTo>
                  <a:lnTo>
                    <a:pt x="8149" y="11431"/>
                  </a:lnTo>
                  <a:lnTo>
                    <a:pt x="7941" y="11442"/>
                  </a:lnTo>
                  <a:lnTo>
                    <a:pt x="7627" y="14159"/>
                  </a:lnTo>
                  <a:lnTo>
                    <a:pt x="7419" y="14126"/>
                  </a:lnTo>
                  <a:lnTo>
                    <a:pt x="7694" y="17418"/>
                  </a:lnTo>
                  <a:lnTo>
                    <a:pt x="7522" y="17467"/>
                  </a:lnTo>
                  <a:lnTo>
                    <a:pt x="8394" y="21600"/>
                  </a:lnTo>
                  <a:lnTo>
                    <a:pt x="10050" y="21600"/>
                  </a:lnTo>
                  <a:lnTo>
                    <a:pt x="9219" y="16988"/>
                  </a:lnTo>
                  <a:lnTo>
                    <a:pt x="9080" y="17027"/>
                  </a:lnTo>
                  <a:lnTo>
                    <a:pt x="9116" y="14389"/>
                  </a:lnTo>
                  <a:lnTo>
                    <a:pt x="9014" y="14372"/>
                  </a:lnTo>
                  <a:lnTo>
                    <a:pt x="9572" y="11356"/>
                  </a:lnTo>
                  <a:lnTo>
                    <a:pt x="9428" y="11363"/>
                  </a:lnTo>
                  <a:lnTo>
                    <a:pt x="10058" y="9345"/>
                  </a:lnTo>
                  <a:lnTo>
                    <a:pt x="9960" y="9300"/>
                  </a:lnTo>
                  <a:lnTo>
                    <a:pt x="10855" y="7042"/>
                  </a:lnTo>
                  <a:lnTo>
                    <a:pt x="10727" y="7047"/>
                  </a:lnTo>
                  <a:lnTo>
                    <a:pt x="11411" y="5590"/>
                  </a:lnTo>
                  <a:lnTo>
                    <a:pt x="11576" y="5625"/>
                  </a:lnTo>
                  <a:cubicBezTo>
                    <a:pt x="12145" y="5789"/>
                    <a:pt x="15386" y="6763"/>
                    <a:pt x="17263" y="8200"/>
                  </a:cubicBezTo>
                  <a:cubicBezTo>
                    <a:pt x="16976" y="7698"/>
                    <a:pt x="16556" y="7293"/>
                    <a:pt x="16069" y="6966"/>
                  </a:cubicBezTo>
                  <a:cubicBezTo>
                    <a:pt x="17217" y="7490"/>
                    <a:pt x="18204" y="8127"/>
                    <a:pt x="19190" y="8903"/>
                  </a:cubicBezTo>
                  <a:cubicBezTo>
                    <a:pt x="19190" y="8903"/>
                    <a:pt x="19243" y="8153"/>
                    <a:pt x="17860" y="6811"/>
                  </a:cubicBezTo>
                  <a:cubicBezTo>
                    <a:pt x="18409" y="6987"/>
                    <a:pt x="18782" y="7186"/>
                    <a:pt x="19030" y="7389"/>
                  </a:cubicBezTo>
                  <a:cubicBezTo>
                    <a:pt x="18317" y="5790"/>
                    <a:pt x="15876" y="5194"/>
                    <a:pt x="13878" y="4979"/>
                  </a:cubicBezTo>
                  <a:cubicBezTo>
                    <a:pt x="17204" y="4788"/>
                    <a:pt x="19688" y="5346"/>
                    <a:pt x="21345" y="5857"/>
                  </a:cubicBezTo>
                  <a:cubicBezTo>
                    <a:pt x="20837" y="5280"/>
                    <a:pt x="20715" y="5068"/>
                    <a:pt x="20715" y="5068"/>
                  </a:cubicBezTo>
                  <a:cubicBezTo>
                    <a:pt x="20715" y="5068"/>
                    <a:pt x="21165" y="5214"/>
                    <a:pt x="21600" y="5576"/>
                  </a:cubicBezTo>
                  <a:cubicBezTo>
                    <a:pt x="20243" y="3489"/>
                    <a:pt x="17402" y="3255"/>
                    <a:pt x="14925" y="3532"/>
                  </a:cubicBezTo>
                  <a:cubicBezTo>
                    <a:pt x="15909" y="3391"/>
                    <a:pt x="17016" y="3280"/>
                    <a:pt x="17963" y="3304"/>
                  </a:cubicBezTo>
                  <a:cubicBezTo>
                    <a:pt x="15130" y="2253"/>
                    <a:pt x="12296" y="4013"/>
                    <a:pt x="12296" y="4013"/>
                  </a:cubicBezTo>
                  <a:cubicBezTo>
                    <a:pt x="13338" y="2620"/>
                    <a:pt x="14831" y="1764"/>
                    <a:pt x="16875" y="900"/>
                  </a:cubicBezTo>
                  <a:cubicBezTo>
                    <a:pt x="16340" y="898"/>
                    <a:pt x="16147" y="879"/>
                    <a:pt x="16147" y="879"/>
                  </a:cubicBezTo>
                  <a:cubicBezTo>
                    <a:pt x="16147" y="879"/>
                    <a:pt x="16363" y="777"/>
                    <a:pt x="16743" y="691"/>
                  </a:cubicBezTo>
                  <a:cubicBezTo>
                    <a:pt x="14578" y="410"/>
                    <a:pt x="13156" y="975"/>
                    <a:pt x="12229" y="1755"/>
                  </a:cubicBezTo>
                  <a:cubicBezTo>
                    <a:pt x="12556" y="1366"/>
                    <a:pt x="12930" y="988"/>
                    <a:pt x="13335" y="689"/>
                  </a:cubicBezTo>
                  <a:cubicBezTo>
                    <a:pt x="10956" y="1222"/>
                    <a:pt x="10858" y="3023"/>
                    <a:pt x="10886" y="3574"/>
                  </a:cubicBezTo>
                  <a:cubicBezTo>
                    <a:pt x="10875" y="3599"/>
                    <a:pt x="10866" y="3625"/>
                    <a:pt x="10855" y="3649"/>
                  </a:cubicBezTo>
                  <a:cubicBezTo>
                    <a:pt x="10767" y="3402"/>
                    <a:pt x="10653" y="3150"/>
                    <a:pt x="10511" y="2900"/>
                  </a:cubicBezTo>
                  <a:cubicBezTo>
                    <a:pt x="9515" y="694"/>
                    <a:pt x="6984" y="0"/>
                    <a:pt x="6984" y="0"/>
                  </a:cubicBezTo>
                  <a:close/>
                </a:path>
              </a:pathLst>
            </a:custGeom>
            <a:solidFill>
              <a:srgbClr val="A9A9A9"/>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46" name="Palm Tree"/>
            <p:cNvSpPr/>
            <p:nvPr/>
          </p:nvSpPr>
          <p:spPr>
            <a:xfrm>
              <a:off x="0" y="199418"/>
              <a:ext cx="1916523" cy="28317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16" y="0"/>
                  </a:moveTo>
                  <a:cubicBezTo>
                    <a:pt x="14616" y="0"/>
                    <a:pt x="14192" y="293"/>
                    <a:pt x="13567" y="823"/>
                  </a:cubicBezTo>
                  <a:cubicBezTo>
                    <a:pt x="14867" y="303"/>
                    <a:pt x="16694" y="71"/>
                    <a:pt x="19254" y="404"/>
                  </a:cubicBezTo>
                  <a:cubicBezTo>
                    <a:pt x="19221" y="414"/>
                    <a:pt x="19187" y="425"/>
                    <a:pt x="19154" y="435"/>
                  </a:cubicBezTo>
                  <a:cubicBezTo>
                    <a:pt x="18233" y="368"/>
                    <a:pt x="16933" y="443"/>
                    <a:pt x="15509" y="1050"/>
                  </a:cubicBezTo>
                  <a:cubicBezTo>
                    <a:pt x="16519" y="878"/>
                    <a:pt x="17454" y="782"/>
                    <a:pt x="18238" y="729"/>
                  </a:cubicBezTo>
                  <a:cubicBezTo>
                    <a:pt x="15970" y="1493"/>
                    <a:pt x="13863" y="2480"/>
                    <a:pt x="12214" y="4022"/>
                  </a:cubicBezTo>
                  <a:cubicBezTo>
                    <a:pt x="14598" y="2252"/>
                    <a:pt x="18606" y="2876"/>
                    <a:pt x="18606" y="2876"/>
                  </a:cubicBezTo>
                  <a:cubicBezTo>
                    <a:pt x="18606" y="2876"/>
                    <a:pt x="16435" y="3008"/>
                    <a:pt x="14230" y="3520"/>
                  </a:cubicBezTo>
                  <a:cubicBezTo>
                    <a:pt x="16821" y="3019"/>
                    <a:pt x="19962" y="2996"/>
                    <a:pt x="21600" y="5174"/>
                  </a:cubicBezTo>
                  <a:cubicBezTo>
                    <a:pt x="21427" y="5136"/>
                    <a:pt x="21243" y="5099"/>
                    <a:pt x="21050" y="5061"/>
                  </a:cubicBezTo>
                  <a:cubicBezTo>
                    <a:pt x="20875" y="4809"/>
                    <a:pt x="20528" y="4512"/>
                    <a:pt x="19830" y="4368"/>
                  </a:cubicBezTo>
                  <a:cubicBezTo>
                    <a:pt x="20097" y="4613"/>
                    <a:pt x="20320" y="4807"/>
                    <a:pt x="20504" y="4960"/>
                  </a:cubicBezTo>
                  <a:cubicBezTo>
                    <a:pt x="19329" y="4758"/>
                    <a:pt x="17848" y="4598"/>
                    <a:pt x="16098" y="4664"/>
                  </a:cubicBezTo>
                  <a:cubicBezTo>
                    <a:pt x="16870" y="4840"/>
                    <a:pt x="17376" y="5089"/>
                    <a:pt x="17376" y="5089"/>
                  </a:cubicBezTo>
                  <a:cubicBezTo>
                    <a:pt x="17376" y="5089"/>
                    <a:pt x="15043" y="4831"/>
                    <a:pt x="12916" y="5023"/>
                  </a:cubicBezTo>
                  <a:cubicBezTo>
                    <a:pt x="14858" y="5445"/>
                    <a:pt x="18109" y="6554"/>
                    <a:pt x="18333" y="9264"/>
                  </a:cubicBezTo>
                  <a:cubicBezTo>
                    <a:pt x="18139" y="8961"/>
                    <a:pt x="17812" y="8631"/>
                    <a:pt x="17271" y="8323"/>
                  </a:cubicBezTo>
                  <a:cubicBezTo>
                    <a:pt x="17620" y="8942"/>
                    <a:pt x="17895" y="9382"/>
                    <a:pt x="18102" y="9692"/>
                  </a:cubicBezTo>
                  <a:cubicBezTo>
                    <a:pt x="17281" y="8964"/>
                    <a:pt x="16228" y="8011"/>
                    <a:pt x="14845" y="7147"/>
                  </a:cubicBezTo>
                  <a:cubicBezTo>
                    <a:pt x="15324" y="7726"/>
                    <a:pt x="15323" y="8238"/>
                    <a:pt x="15323" y="8238"/>
                  </a:cubicBezTo>
                  <a:cubicBezTo>
                    <a:pt x="15323" y="8238"/>
                    <a:pt x="13697" y="6926"/>
                    <a:pt x="11722" y="5721"/>
                  </a:cubicBezTo>
                  <a:lnTo>
                    <a:pt x="11645" y="5696"/>
                  </a:lnTo>
                  <a:lnTo>
                    <a:pt x="12072" y="7094"/>
                  </a:lnTo>
                  <a:lnTo>
                    <a:pt x="12244" y="7101"/>
                  </a:lnTo>
                  <a:lnTo>
                    <a:pt x="12707" y="8821"/>
                  </a:lnTo>
                  <a:lnTo>
                    <a:pt x="12895" y="8738"/>
                  </a:lnTo>
                  <a:lnTo>
                    <a:pt x="13451" y="11431"/>
                  </a:lnTo>
                  <a:lnTo>
                    <a:pt x="13659" y="11442"/>
                  </a:lnTo>
                  <a:lnTo>
                    <a:pt x="13973" y="14159"/>
                  </a:lnTo>
                  <a:lnTo>
                    <a:pt x="14181" y="14126"/>
                  </a:lnTo>
                  <a:lnTo>
                    <a:pt x="13906" y="17418"/>
                  </a:lnTo>
                  <a:lnTo>
                    <a:pt x="14078" y="17467"/>
                  </a:lnTo>
                  <a:lnTo>
                    <a:pt x="13206" y="21600"/>
                  </a:lnTo>
                  <a:lnTo>
                    <a:pt x="11550" y="21600"/>
                  </a:lnTo>
                  <a:lnTo>
                    <a:pt x="12381" y="16988"/>
                  </a:lnTo>
                  <a:lnTo>
                    <a:pt x="12520" y="17027"/>
                  </a:lnTo>
                  <a:lnTo>
                    <a:pt x="12484" y="14389"/>
                  </a:lnTo>
                  <a:lnTo>
                    <a:pt x="12586" y="14372"/>
                  </a:lnTo>
                  <a:lnTo>
                    <a:pt x="12028" y="11356"/>
                  </a:lnTo>
                  <a:lnTo>
                    <a:pt x="12172" y="11363"/>
                  </a:lnTo>
                  <a:lnTo>
                    <a:pt x="11542" y="9345"/>
                  </a:lnTo>
                  <a:lnTo>
                    <a:pt x="11640" y="9300"/>
                  </a:lnTo>
                  <a:lnTo>
                    <a:pt x="10745" y="7042"/>
                  </a:lnTo>
                  <a:lnTo>
                    <a:pt x="10873" y="7047"/>
                  </a:lnTo>
                  <a:lnTo>
                    <a:pt x="10189" y="5590"/>
                  </a:lnTo>
                  <a:lnTo>
                    <a:pt x="10024" y="5625"/>
                  </a:lnTo>
                  <a:cubicBezTo>
                    <a:pt x="9455" y="5789"/>
                    <a:pt x="6214" y="6763"/>
                    <a:pt x="4337" y="8200"/>
                  </a:cubicBezTo>
                  <a:cubicBezTo>
                    <a:pt x="4624" y="7698"/>
                    <a:pt x="5044" y="7293"/>
                    <a:pt x="5531" y="6966"/>
                  </a:cubicBezTo>
                  <a:cubicBezTo>
                    <a:pt x="4383" y="7490"/>
                    <a:pt x="3396" y="8127"/>
                    <a:pt x="2410" y="8903"/>
                  </a:cubicBezTo>
                  <a:cubicBezTo>
                    <a:pt x="2410" y="8903"/>
                    <a:pt x="2357" y="8153"/>
                    <a:pt x="3740" y="6811"/>
                  </a:cubicBezTo>
                  <a:cubicBezTo>
                    <a:pt x="3191" y="6987"/>
                    <a:pt x="2818" y="7186"/>
                    <a:pt x="2570" y="7389"/>
                  </a:cubicBezTo>
                  <a:cubicBezTo>
                    <a:pt x="3283" y="5790"/>
                    <a:pt x="5724" y="5194"/>
                    <a:pt x="7722" y="4979"/>
                  </a:cubicBezTo>
                  <a:cubicBezTo>
                    <a:pt x="4396" y="4788"/>
                    <a:pt x="1912" y="5346"/>
                    <a:pt x="255" y="5857"/>
                  </a:cubicBezTo>
                  <a:cubicBezTo>
                    <a:pt x="763" y="5280"/>
                    <a:pt x="885" y="5068"/>
                    <a:pt x="885" y="5068"/>
                  </a:cubicBezTo>
                  <a:cubicBezTo>
                    <a:pt x="885" y="5068"/>
                    <a:pt x="435" y="5214"/>
                    <a:pt x="0" y="5576"/>
                  </a:cubicBezTo>
                  <a:cubicBezTo>
                    <a:pt x="1357" y="3489"/>
                    <a:pt x="4198" y="3255"/>
                    <a:pt x="6675" y="3532"/>
                  </a:cubicBezTo>
                  <a:cubicBezTo>
                    <a:pt x="5691" y="3391"/>
                    <a:pt x="4584" y="3280"/>
                    <a:pt x="3637" y="3304"/>
                  </a:cubicBezTo>
                  <a:cubicBezTo>
                    <a:pt x="6470" y="2253"/>
                    <a:pt x="9304" y="4013"/>
                    <a:pt x="9304" y="4013"/>
                  </a:cubicBezTo>
                  <a:cubicBezTo>
                    <a:pt x="8262" y="2620"/>
                    <a:pt x="6769" y="1764"/>
                    <a:pt x="4725" y="900"/>
                  </a:cubicBezTo>
                  <a:cubicBezTo>
                    <a:pt x="5260" y="898"/>
                    <a:pt x="5453" y="879"/>
                    <a:pt x="5453" y="879"/>
                  </a:cubicBezTo>
                  <a:cubicBezTo>
                    <a:pt x="5453" y="879"/>
                    <a:pt x="5237" y="777"/>
                    <a:pt x="4857" y="691"/>
                  </a:cubicBezTo>
                  <a:cubicBezTo>
                    <a:pt x="7022" y="410"/>
                    <a:pt x="8444" y="975"/>
                    <a:pt x="9371" y="1755"/>
                  </a:cubicBezTo>
                  <a:cubicBezTo>
                    <a:pt x="9044" y="1366"/>
                    <a:pt x="8670" y="988"/>
                    <a:pt x="8265" y="689"/>
                  </a:cubicBezTo>
                  <a:cubicBezTo>
                    <a:pt x="10644" y="1222"/>
                    <a:pt x="10742" y="3023"/>
                    <a:pt x="10714" y="3574"/>
                  </a:cubicBezTo>
                  <a:cubicBezTo>
                    <a:pt x="10725" y="3599"/>
                    <a:pt x="10734" y="3625"/>
                    <a:pt x="10745" y="3649"/>
                  </a:cubicBezTo>
                  <a:cubicBezTo>
                    <a:pt x="10833" y="3402"/>
                    <a:pt x="10947" y="3150"/>
                    <a:pt x="11089" y="2900"/>
                  </a:cubicBezTo>
                  <a:cubicBezTo>
                    <a:pt x="12085" y="694"/>
                    <a:pt x="14616" y="0"/>
                    <a:pt x="14616" y="0"/>
                  </a:cubicBezTo>
                  <a:close/>
                </a:path>
              </a:pathLst>
            </a:custGeom>
            <a:solidFill>
              <a:srgbClr val="A9A9A9"/>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grpSp>
          <p:nvGrpSpPr>
            <p:cNvPr id="461" name="Group"/>
            <p:cNvGrpSpPr/>
            <p:nvPr/>
          </p:nvGrpSpPr>
          <p:grpSpPr>
            <a:xfrm>
              <a:off x="816415" y="821835"/>
              <a:ext cx="2620458" cy="2209345"/>
              <a:chOff x="0" y="0"/>
              <a:chExt cx="2620457" cy="2209344"/>
            </a:xfrm>
          </p:grpSpPr>
          <p:grpSp>
            <p:nvGrpSpPr>
              <p:cNvPr id="451" name="Group"/>
              <p:cNvGrpSpPr/>
              <p:nvPr/>
            </p:nvGrpSpPr>
            <p:grpSpPr>
              <a:xfrm>
                <a:off x="-1" y="-1"/>
                <a:ext cx="2620459" cy="2209346"/>
                <a:chOff x="0" y="0"/>
                <a:chExt cx="2620457" cy="2209344"/>
              </a:xfrm>
            </p:grpSpPr>
            <p:sp>
              <p:nvSpPr>
                <p:cNvPr id="447" name="Rectangle"/>
                <p:cNvSpPr/>
                <p:nvPr/>
              </p:nvSpPr>
              <p:spPr>
                <a:xfrm>
                  <a:off x="251049" y="638890"/>
                  <a:ext cx="2155494" cy="1570455"/>
                </a:xfrm>
                <a:prstGeom prst="rect">
                  <a:avLst/>
                </a:prstGeom>
                <a:solidFill>
                  <a:srgbClr val="6C6C6C"/>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48" name="Triangle"/>
                <p:cNvSpPr/>
                <p:nvPr/>
              </p:nvSpPr>
              <p:spPr>
                <a:xfrm>
                  <a:off x="0" y="0"/>
                  <a:ext cx="1064819" cy="10648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6C6C6C"/>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49" name="Rectangle"/>
                <p:cNvSpPr/>
                <p:nvPr/>
              </p:nvSpPr>
              <p:spPr>
                <a:xfrm rot="6143">
                  <a:off x="537371" y="7089"/>
                  <a:ext cx="1545086" cy="1570454"/>
                </a:xfrm>
                <a:prstGeom prst="rect">
                  <a:avLst/>
                </a:prstGeom>
                <a:solidFill>
                  <a:srgbClr val="6C6C6C"/>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50" name="Triangle"/>
                <p:cNvSpPr/>
                <p:nvPr/>
              </p:nvSpPr>
              <p:spPr>
                <a:xfrm>
                  <a:off x="1555639" y="0"/>
                  <a:ext cx="1064819" cy="10648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6C6C6C"/>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grpSp>
          <p:sp>
            <p:nvSpPr>
              <p:cNvPr id="452" name="Male"/>
              <p:cNvSpPr/>
              <p:nvPr/>
            </p:nvSpPr>
            <p:spPr>
              <a:xfrm>
                <a:off x="868135" y="563847"/>
                <a:ext cx="578888" cy="1562022"/>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53" name="Male"/>
              <p:cNvSpPr/>
              <p:nvPr/>
            </p:nvSpPr>
            <p:spPr>
              <a:xfrm>
                <a:off x="1361794" y="667583"/>
                <a:ext cx="541125" cy="1460126"/>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54" name="Male"/>
              <p:cNvSpPr/>
              <p:nvPr/>
            </p:nvSpPr>
            <p:spPr>
              <a:xfrm>
                <a:off x="478086" y="915115"/>
                <a:ext cx="449389" cy="1212594"/>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55" name="Male"/>
              <p:cNvSpPr/>
              <p:nvPr/>
            </p:nvSpPr>
            <p:spPr>
              <a:xfrm>
                <a:off x="1818569" y="1192652"/>
                <a:ext cx="346534" cy="93505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56" name="Rectangle"/>
              <p:cNvSpPr/>
              <p:nvPr/>
            </p:nvSpPr>
            <p:spPr>
              <a:xfrm>
                <a:off x="1087883" y="1021073"/>
                <a:ext cx="449389" cy="411414"/>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57" name="Rectangle"/>
              <p:cNvSpPr/>
              <p:nvPr/>
            </p:nvSpPr>
            <p:spPr>
              <a:xfrm>
                <a:off x="1362073" y="1098272"/>
                <a:ext cx="320713" cy="411415"/>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58" name="Triangle"/>
              <p:cNvSpPr/>
              <p:nvPr/>
            </p:nvSpPr>
            <p:spPr>
              <a:xfrm>
                <a:off x="501752" y="1140507"/>
                <a:ext cx="402056" cy="6875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59" name="Triangle"/>
              <p:cNvSpPr/>
              <p:nvPr/>
            </p:nvSpPr>
            <p:spPr>
              <a:xfrm>
                <a:off x="1407662" y="930117"/>
                <a:ext cx="449389" cy="935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460" name="Baby"/>
              <p:cNvSpPr/>
              <p:nvPr/>
            </p:nvSpPr>
            <p:spPr>
              <a:xfrm>
                <a:off x="1214193" y="937958"/>
                <a:ext cx="449389" cy="637103"/>
              </a:xfrm>
              <a:custGeom>
                <a:avLst/>
                <a:gdLst/>
                <a:ahLst/>
                <a:cxnLst>
                  <a:cxn ang="0">
                    <a:pos x="wd2" y="hd2"/>
                  </a:cxn>
                  <a:cxn ang="5400000">
                    <a:pos x="wd2" y="hd2"/>
                  </a:cxn>
                  <a:cxn ang="10800000">
                    <a:pos x="wd2" y="hd2"/>
                  </a:cxn>
                  <a:cxn ang="16200000">
                    <a:pos x="wd2" y="hd2"/>
                  </a:cxn>
                </a:cxnLst>
                <a:rect l="0" t="0" r="r" b="b"/>
                <a:pathLst>
                  <a:path w="21531" h="21567" fill="norm" stroke="1" extrusionOk="0">
                    <a:moveTo>
                      <a:pt x="10766" y="0"/>
                    </a:moveTo>
                    <a:cubicBezTo>
                      <a:pt x="9664" y="0"/>
                      <a:pt x="8560" y="297"/>
                      <a:pt x="7718" y="891"/>
                    </a:cubicBezTo>
                    <a:cubicBezTo>
                      <a:pt x="6036" y="2080"/>
                      <a:pt x="6036" y="4008"/>
                      <a:pt x="7718" y="5196"/>
                    </a:cubicBezTo>
                    <a:cubicBezTo>
                      <a:pt x="9401" y="6385"/>
                      <a:pt x="12129" y="6385"/>
                      <a:pt x="13812" y="5196"/>
                    </a:cubicBezTo>
                    <a:cubicBezTo>
                      <a:pt x="15494" y="4008"/>
                      <a:pt x="15494" y="2080"/>
                      <a:pt x="13812" y="891"/>
                    </a:cubicBezTo>
                    <a:cubicBezTo>
                      <a:pt x="12970" y="297"/>
                      <a:pt x="11869" y="0"/>
                      <a:pt x="10766" y="0"/>
                    </a:cubicBezTo>
                    <a:close/>
                    <a:moveTo>
                      <a:pt x="7389" y="6497"/>
                    </a:moveTo>
                    <a:cubicBezTo>
                      <a:pt x="7012" y="6497"/>
                      <a:pt x="6653" y="6607"/>
                      <a:pt x="6395" y="6800"/>
                    </a:cubicBezTo>
                    <a:lnTo>
                      <a:pt x="104" y="11515"/>
                    </a:lnTo>
                    <a:cubicBezTo>
                      <a:pt x="-32" y="11617"/>
                      <a:pt x="-35" y="11777"/>
                      <a:pt x="99" y="11880"/>
                    </a:cubicBezTo>
                    <a:lnTo>
                      <a:pt x="1175" y="12709"/>
                    </a:lnTo>
                    <a:cubicBezTo>
                      <a:pt x="1303" y="12809"/>
                      <a:pt x="1517" y="12824"/>
                      <a:pt x="1673" y="12747"/>
                    </a:cubicBezTo>
                    <a:lnTo>
                      <a:pt x="5839" y="10671"/>
                    </a:lnTo>
                    <a:cubicBezTo>
                      <a:pt x="6014" y="10583"/>
                      <a:pt x="6257" y="10673"/>
                      <a:pt x="6257" y="10824"/>
                    </a:cubicBezTo>
                    <a:lnTo>
                      <a:pt x="6257" y="12293"/>
                    </a:lnTo>
                    <a:lnTo>
                      <a:pt x="15276" y="12293"/>
                    </a:lnTo>
                    <a:lnTo>
                      <a:pt x="15276" y="10824"/>
                    </a:lnTo>
                    <a:cubicBezTo>
                      <a:pt x="15276" y="10673"/>
                      <a:pt x="15515" y="10584"/>
                      <a:pt x="15691" y="10671"/>
                    </a:cubicBezTo>
                    <a:lnTo>
                      <a:pt x="19859" y="12747"/>
                    </a:lnTo>
                    <a:cubicBezTo>
                      <a:pt x="20015" y="12824"/>
                      <a:pt x="20227" y="12809"/>
                      <a:pt x="20355" y="12709"/>
                    </a:cubicBezTo>
                    <a:lnTo>
                      <a:pt x="21431" y="11880"/>
                    </a:lnTo>
                    <a:cubicBezTo>
                      <a:pt x="21565" y="11777"/>
                      <a:pt x="21565" y="11617"/>
                      <a:pt x="21428" y="11515"/>
                    </a:cubicBezTo>
                    <a:lnTo>
                      <a:pt x="15137" y="6800"/>
                    </a:lnTo>
                    <a:cubicBezTo>
                      <a:pt x="14879" y="6607"/>
                      <a:pt x="14518" y="6497"/>
                      <a:pt x="14141" y="6497"/>
                    </a:cubicBezTo>
                    <a:lnTo>
                      <a:pt x="11837" y="6497"/>
                    </a:lnTo>
                    <a:lnTo>
                      <a:pt x="9695" y="6497"/>
                    </a:lnTo>
                    <a:lnTo>
                      <a:pt x="7389" y="6497"/>
                    </a:lnTo>
                    <a:close/>
                    <a:moveTo>
                      <a:pt x="6211" y="13528"/>
                    </a:moveTo>
                    <a:lnTo>
                      <a:pt x="2176" y="16399"/>
                    </a:lnTo>
                    <a:cubicBezTo>
                      <a:pt x="1971" y="16545"/>
                      <a:pt x="1968" y="16780"/>
                      <a:pt x="2169" y="16929"/>
                    </a:cubicBezTo>
                    <a:lnTo>
                      <a:pt x="8293" y="21468"/>
                    </a:lnTo>
                    <a:cubicBezTo>
                      <a:pt x="8449" y="21583"/>
                      <a:pt x="8699" y="21600"/>
                      <a:pt x="8882" y="21507"/>
                    </a:cubicBezTo>
                    <a:lnTo>
                      <a:pt x="10001" y="20934"/>
                    </a:lnTo>
                    <a:cubicBezTo>
                      <a:pt x="10180" y="20842"/>
                      <a:pt x="10239" y="20672"/>
                      <a:pt x="10139" y="20533"/>
                    </a:cubicBezTo>
                    <a:lnTo>
                      <a:pt x="7947" y="17473"/>
                    </a:lnTo>
                    <a:cubicBezTo>
                      <a:pt x="7846" y="17331"/>
                      <a:pt x="7881" y="17160"/>
                      <a:pt x="8033" y="17043"/>
                    </a:cubicBezTo>
                    <a:lnTo>
                      <a:pt x="9559" y="15874"/>
                    </a:lnTo>
                    <a:lnTo>
                      <a:pt x="6211" y="13528"/>
                    </a:lnTo>
                    <a:close/>
                    <a:moveTo>
                      <a:pt x="15321" y="13528"/>
                    </a:moveTo>
                    <a:lnTo>
                      <a:pt x="11973" y="15874"/>
                    </a:lnTo>
                    <a:lnTo>
                      <a:pt x="13499" y="17043"/>
                    </a:lnTo>
                    <a:cubicBezTo>
                      <a:pt x="13651" y="17160"/>
                      <a:pt x="13684" y="17331"/>
                      <a:pt x="13583" y="17473"/>
                    </a:cubicBezTo>
                    <a:lnTo>
                      <a:pt x="11391" y="20533"/>
                    </a:lnTo>
                    <a:cubicBezTo>
                      <a:pt x="11291" y="20672"/>
                      <a:pt x="11350" y="20842"/>
                      <a:pt x="11529" y="20934"/>
                    </a:cubicBezTo>
                    <a:lnTo>
                      <a:pt x="12648" y="21507"/>
                    </a:lnTo>
                    <a:cubicBezTo>
                      <a:pt x="12831" y="21600"/>
                      <a:pt x="13083" y="21583"/>
                      <a:pt x="13239" y="21468"/>
                    </a:cubicBezTo>
                    <a:lnTo>
                      <a:pt x="19363" y="16929"/>
                    </a:lnTo>
                    <a:cubicBezTo>
                      <a:pt x="19564" y="16780"/>
                      <a:pt x="19561" y="16545"/>
                      <a:pt x="19356" y="16399"/>
                    </a:cubicBezTo>
                    <a:lnTo>
                      <a:pt x="15321" y="13528"/>
                    </a:lnTo>
                    <a:close/>
                  </a:path>
                </a:pathLst>
              </a:custGeom>
              <a:solidFill>
                <a:srgbClr val="6C6C6C"/>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4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4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4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9" grpId="4"/>
      <p:bldP build="whole" bldLvl="1" animBg="1" rev="0" advAuto="0" spid="440" grpId="1"/>
      <p:bldP build="whole" bldLvl="1" animBg="1" rev="0" advAuto="0" spid="434" grpId="8"/>
      <p:bldP build="whole" bldLvl="1" animBg="1" rev="0" advAuto="0" spid="443" grpId="2"/>
      <p:bldP build="whole" bldLvl="1" animBg="1" rev="0" advAuto="0" spid="436" grpId="7"/>
      <p:bldP build="whole" bldLvl="1" animBg="1" rev="0" advAuto="0" spid="442" grpId="9"/>
      <p:bldP build="whole" bldLvl="1" animBg="1" rev="0" advAuto="0" spid="437" grpId="6"/>
      <p:bldP build="whole" bldLvl="1" animBg="1" rev="0" advAuto="0" spid="441" grpId="3"/>
      <p:bldP build="whole" bldLvl="1" animBg="1" rev="0" advAuto="0" spid="438" grpId="5"/>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6" name="Group"/>
          <p:cNvGrpSpPr/>
          <p:nvPr/>
        </p:nvGrpSpPr>
        <p:grpSpPr>
          <a:xfrm>
            <a:off x="2224452" y="480489"/>
            <a:ext cx="3776511" cy="3783419"/>
            <a:chOff x="0" y="0"/>
            <a:chExt cx="3776509" cy="3783418"/>
          </a:xfrm>
        </p:grpSpPr>
        <p:sp>
          <p:nvSpPr>
            <p:cNvPr id="464" name="Arrow"/>
            <p:cNvSpPr/>
            <p:nvPr/>
          </p:nvSpPr>
          <p:spPr>
            <a:xfrm rot="13500000">
              <a:off x="2474793" y="2830087"/>
              <a:ext cx="1282457" cy="585687"/>
            </a:xfrm>
            <a:prstGeom prst="rightArrow">
              <a:avLst>
                <a:gd name="adj1" fmla="val 46891"/>
                <a:gd name="adj2" fmla="val 69159"/>
              </a:avLst>
            </a:prstGeom>
            <a:blipFill rotWithShape="1">
              <a:blip r:embed="rId2"/>
              <a:srcRect l="0" t="0" r="0" b="0"/>
              <a:tile tx="0" ty="0" sx="100000" sy="100000" flip="none" algn="tl"/>
            </a:blipFill>
            <a:ln w="12700" cap="flat">
              <a:noFill/>
              <a:miter lim="400000"/>
            </a:ln>
            <a:effectLst/>
          </p:spPr>
          <p:txBody>
            <a:bodyPr wrap="square" lIns="50800" tIns="50800" rIns="50800" bIns="50800" numCol="1" anchor="ctr">
              <a:noAutofit/>
            </a:bodyPr>
            <a:lstStyle/>
            <a:p>
              <a:pPr>
                <a:defRPr b="0">
                  <a:latin typeface="Helvetica Light"/>
                  <a:ea typeface="Helvetica Light"/>
                  <a:cs typeface="Helvetica Light"/>
                  <a:sym typeface="Helvetica Light"/>
                </a:defRPr>
              </a:pPr>
            </a:p>
          </p:txBody>
        </p:sp>
        <p:pic>
          <p:nvPicPr>
            <p:cNvPr id="465" name="Image" descr="Image"/>
            <p:cNvPicPr>
              <a:picLocks noChangeAspect="1"/>
            </p:cNvPicPr>
            <p:nvPr/>
          </p:nvPicPr>
          <p:blipFill>
            <a:blip r:embed="rId3">
              <a:extLst/>
            </a:blip>
            <a:stretch>
              <a:fillRect/>
            </a:stretch>
          </p:blipFill>
          <p:spPr>
            <a:xfrm>
              <a:off x="0" y="0"/>
              <a:ext cx="2540000" cy="2540000"/>
            </a:xfrm>
            <a:prstGeom prst="rect">
              <a:avLst/>
            </a:prstGeom>
            <a:ln w="12700" cap="flat">
              <a:noFill/>
              <a:miter lim="400000"/>
            </a:ln>
            <a:effectLst/>
          </p:spPr>
        </p:pic>
      </p:grpSp>
      <p:grpSp>
        <p:nvGrpSpPr>
          <p:cNvPr id="469" name="Group"/>
          <p:cNvGrpSpPr/>
          <p:nvPr/>
        </p:nvGrpSpPr>
        <p:grpSpPr>
          <a:xfrm>
            <a:off x="5447227" y="490294"/>
            <a:ext cx="2540001" cy="3362618"/>
            <a:chOff x="0" y="0"/>
            <a:chExt cx="2540000" cy="3362616"/>
          </a:xfrm>
        </p:grpSpPr>
        <p:sp>
          <p:nvSpPr>
            <p:cNvPr id="467" name="Arrow"/>
            <p:cNvSpPr/>
            <p:nvPr/>
          </p:nvSpPr>
          <p:spPr>
            <a:xfrm rot="16200000">
              <a:off x="879036" y="2640131"/>
              <a:ext cx="859285" cy="585687"/>
            </a:xfrm>
            <a:prstGeom prst="rightArrow">
              <a:avLst>
                <a:gd name="adj1" fmla="val 46891"/>
                <a:gd name="adj2" fmla="val 69159"/>
              </a:avLst>
            </a:prstGeom>
            <a:blipFill rotWithShape="1">
              <a:blip r:embed="rId4"/>
              <a:srcRect l="0" t="0" r="0" b="0"/>
              <a:tile tx="0" ty="0" sx="100000" sy="100000" flip="none" algn="tl"/>
            </a:blipFill>
            <a:ln w="12700" cap="flat">
              <a:noFill/>
              <a:miter lim="400000"/>
            </a:ln>
            <a:effectLst/>
          </p:spPr>
          <p:txBody>
            <a:bodyPr wrap="square" lIns="50800" tIns="50800" rIns="50800" bIns="50800" numCol="1" anchor="ctr">
              <a:noAutofit/>
            </a:bodyPr>
            <a:lstStyle/>
            <a:p>
              <a:pPr>
                <a:defRPr b="0">
                  <a:latin typeface="Helvetica Light"/>
                  <a:ea typeface="Helvetica Light"/>
                  <a:cs typeface="Helvetica Light"/>
                  <a:sym typeface="Helvetica Light"/>
                </a:defRPr>
              </a:pPr>
            </a:p>
          </p:txBody>
        </p:sp>
        <p:pic>
          <p:nvPicPr>
            <p:cNvPr id="468" name="Image" descr="Image"/>
            <p:cNvPicPr>
              <a:picLocks noChangeAspect="1"/>
            </p:cNvPicPr>
            <p:nvPr/>
          </p:nvPicPr>
          <p:blipFill>
            <a:blip r:embed="rId5">
              <a:extLst/>
            </a:blip>
            <a:stretch>
              <a:fillRect/>
            </a:stretch>
          </p:blipFill>
          <p:spPr>
            <a:xfrm>
              <a:off x="0" y="0"/>
              <a:ext cx="2540000" cy="2540000"/>
            </a:xfrm>
            <a:prstGeom prst="rect">
              <a:avLst/>
            </a:prstGeom>
            <a:ln w="12700" cap="flat">
              <a:noFill/>
              <a:miter lim="400000"/>
            </a:ln>
            <a:effectLst/>
          </p:spPr>
        </p:pic>
      </p:grpSp>
      <p:grpSp>
        <p:nvGrpSpPr>
          <p:cNvPr id="472" name="Group"/>
          <p:cNvGrpSpPr/>
          <p:nvPr/>
        </p:nvGrpSpPr>
        <p:grpSpPr>
          <a:xfrm>
            <a:off x="7342847" y="465024"/>
            <a:ext cx="3867156" cy="3924322"/>
            <a:chOff x="0" y="0"/>
            <a:chExt cx="3867154" cy="3924321"/>
          </a:xfrm>
        </p:grpSpPr>
        <p:sp>
          <p:nvSpPr>
            <p:cNvPr id="470" name="Arrow"/>
            <p:cNvSpPr/>
            <p:nvPr/>
          </p:nvSpPr>
          <p:spPr>
            <a:xfrm rot="18900000">
              <a:off x="-6089" y="2909793"/>
              <a:ext cx="1455547" cy="585687"/>
            </a:xfrm>
            <a:prstGeom prst="rightArrow">
              <a:avLst>
                <a:gd name="adj1" fmla="val 46891"/>
                <a:gd name="adj2" fmla="val 69159"/>
              </a:avLst>
            </a:prstGeom>
            <a:blipFill rotWithShape="1">
              <a:blip r:embed="rId6"/>
              <a:srcRect l="0" t="0" r="0" b="0"/>
              <a:tile tx="0" ty="0" sx="100000" sy="100000" flip="none" algn="tl"/>
            </a:blipFill>
            <a:ln w="12700" cap="flat">
              <a:noFill/>
              <a:miter lim="400000"/>
            </a:ln>
            <a:effectLst/>
          </p:spPr>
          <p:txBody>
            <a:bodyPr wrap="square" lIns="50800" tIns="50800" rIns="50800" bIns="50800" numCol="1" anchor="ctr">
              <a:noAutofit/>
            </a:bodyPr>
            <a:lstStyle/>
            <a:p>
              <a:pPr>
                <a:defRPr b="0">
                  <a:latin typeface="Helvetica Light"/>
                  <a:ea typeface="Helvetica Light"/>
                  <a:cs typeface="Helvetica Light"/>
                  <a:sym typeface="Helvetica Light"/>
                </a:defRPr>
              </a:pPr>
            </a:p>
          </p:txBody>
        </p:sp>
        <p:pic>
          <p:nvPicPr>
            <p:cNvPr id="471" name="Image" descr="Image"/>
            <p:cNvPicPr>
              <a:picLocks noChangeAspect="1"/>
            </p:cNvPicPr>
            <p:nvPr/>
          </p:nvPicPr>
          <p:blipFill>
            <a:blip r:embed="rId7">
              <a:extLst/>
            </a:blip>
            <a:stretch>
              <a:fillRect/>
            </a:stretch>
          </p:blipFill>
          <p:spPr>
            <a:xfrm>
              <a:off x="1327154" y="0"/>
              <a:ext cx="2540001" cy="2540000"/>
            </a:xfrm>
            <a:prstGeom prst="rect">
              <a:avLst/>
            </a:prstGeom>
            <a:ln w="12700" cap="flat">
              <a:noFill/>
              <a:miter lim="400000"/>
            </a:ln>
            <a:effectLst/>
          </p:spPr>
        </p:pic>
      </p:grpSp>
      <p:grpSp>
        <p:nvGrpSpPr>
          <p:cNvPr id="475" name="Group"/>
          <p:cNvGrpSpPr/>
          <p:nvPr/>
        </p:nvGrpSpPr>
        <p:grpSpPr>
          <a:xfrm>
            <a:off x="2263131" y="3700066"/>
            <a:ext cx="3371778" cy="2540001"/>
            <a:chOff x="0" y="0"/>
            <a:chExt cx="3371777" cy="2540000"/>
          </a:xfrm>
        </p:grpSpPr>
        <p:sp>
          <p:nvSpPr>
            <p:cNvPr id="473" name="Arrow"/>
            <p:cNvSpPr/>
            <p:nvPr/>
          </p:nvSpPr>
          <p:spPr>
            <a:xfrm rot="10800000">
              <a:off x="2512493" y="986961"/>
              <a:ext cx="859285" cy="585687"/>
            </a:xfrm>
            <a:prstGeom prst="rightArrow">
              <a:avLst>
                <a:gd name="adj1" fmla="val 46891"/>
                <a:gd name="adj2" fmla="val 69159"/>
              </a:avLst>
            </a:prstGeom>
            <a:blipFill rotWithShape="1">
              <a:blip r:embed="rId8"/>
              <a:srcRect l="0" t="0" r="0" b="0"/>
              <a:tile tx="0" ty="0" sx="100000" sy="100000" flip="none" algn="tl"/>
            </a:blipFill>
            <a:ln w="12700" cap="flat">
              <a:noFill/>
              <a:miter lim="400000"/>
            </a:ln>
            <a:effectLst/>
          </p:spPr>
          <p:txBody>
            <a:bodyPr wrap="square" lIns="50800" tIns="50800" rIns="50800" bIns="50800" numCol="1" anchor="ctr">
              <a:noAutofit/>
            </a:bodyPr>
            <a:lstStyle/>
            <a:p>
              <a:pPr>
                <a:defRPr b="0">
                  <a:latin typeface="Helvetica Light"/>
                  <a:ea typeface="Helvetica Light"/>
                  <a:cs typeface="Helvetica Light"/>
                  <a:sym typeface="Helvetica Light"/>
                </a:defRPr>
              </a:pPr>
            </a:p>
          </p:txBody>
        </p:sp>
        <p:pic>
          <p:nvPicPr>
            <p:cNvPr id="474" name="Image" descr="Image"/>
            <p:cNvPicPr>
              <a:picLocks noChangeAspect="1"/>
            </p:cNvPicPr>
            <p:nvPr/>
          </p:nvPicPr>
          <p:blipFill>
            <a:blip r:embed="rId9">
              <a:extLst/>
            </a:blip>
            <a:stretch>
              <a:fillRect/>
            </a:stretch>
          </p:blipFill>
          <p:spPr>
            <a:xfrm>
              <a:off x="0" y="0"/>
              <a:ext cx="2540000" cy="2540000"/>
            </a:xfrm>
            <a:prstGeom prst="rect">
              <a:avLst/>
            </a:prstGeom>
            <a:ln w="12700" cap="flat">
              <a:noFill/>
              <a:miter lim="400000"/>
            </a:ln>
            <a:effectLst/>
          </p:spPr>
        </p:pic>
      </p:grpSp>
      <p:grpSp>
        <p:nvGrpSpPr>
          <p:cNvPr id="478" name="Group"/>
          <p:cNvGrpSpPr/>
          <p:nvPr/>
        </p:nvGrpSpPr>
        <p:grpSpPr>
          <a:xfrm>
            <a:off x="7894659" y="3700066"/>
            <a:ext cx="3354022" cy="2540001"/>
            <a:chOff x="0" y="0"/>
            <a:chExt cx="3354020" cy="2540000"/>
          </a:xfrm>
        </p:grpSpPr>
        <p:sp>
          <p:nvSpPr>
            <p:cNvPr id="476" name="Arrow"/>
            <p:cNvSpPr/>
            <p:nvPr/>
          </p:nvSpPr>
          <p:spPr>
            <a:xfrm>
              <a:off x="0" y="977157"/>
              <a:ext cx="859285" cy="585686"/>
            </a:xfrm>
            <a:prstGeom prst="rightArrow">
              <a:avLst>
                <a:gd name="adj1" fmla="val 46891"/>
                <a:gd name="adj2" fmla="val 69159"/>
              </a:avLst>
            </a:prstGeom>
            <a:blipFill rotWithShape="1">
              <a:blip r:embed="rId10"/>
              <a:srcRect l="0" t="0" r="0" b="0"/>
              <a:tile tx="0" ty="0" sx="100000" sy="100000" flip="none" algn="tl"/>
            </a:blipFill>
            <a:ln w="12700" cap="flat">
              <a:noFill/>
              <a:miter lim="400000"/>
            </a:ln>
            <a:effectLst/>
          </p:spPr>
          <p:txBody>
            <a:bodyPr wrap="square" lIns="50800" tIns="50800" rIns="50800" bIns="50800" numCol="1" anchor="ctr">
              <a:noAutofit/>
            </a:bodyPr>
            <a:lstStyle/>
            <a:p>
              <a:pPr>
                <a:defRPr b="0">
                  <a:latin typeface="Helvetica Light"/>
                  <a:ea typeface="Helvetica Light"/>
                  <a:cs typeface="Helvetica Light"/>
                  <a:sym typeface="Helvetica Light"/>
                </a:defRPr>
              </a:pPr>
            </a:p>
          </p:txBody>
        </p:sp>
        <p:pic>
          <p:nvPicPr>
            <p:cNvPr id="477" name="Image" descr="Image"/>
            <p:cNvPicPr>
              <a:picLocks noChangeAspect="1"/>
            </p:cNvPicPr>
            <p:nvPr/>
          </p:nvPicPr>
          <p:blipFill>
            <a:blip r:embed="rId11">
              <a:extLst/>
            </a:blip>
            <a:stretch>
              <a:fillRect/>
            </a:stretch>
          </p:blipFill>
          <p:spPr>
            <a:xfrm>
              <a:off x="814020" y="0"/>
              <a:ext cx="2540001" cy="2540000"/>
            </a:xfrm>
            <a:prstGeom prst="rect">
              <a:avLst/>
            </a:prstGeom>
            <a:ln w="12700" cap="flat">
              <a:noFill/>
              <a:miter lim="400000"/>
            </a:ln>
            <a:effectLst/>
          </p:spPr>
        </p:pic>
      </p:grpSp>
      <p:grpSp>
        <p:nvGrpSpPr>
          <p:cNvPr id="481" name="Group"/>
          <p:cNvGrpSpPr/>
          <p:nvPr/>
        </p:nvGrpSpPr>
        <p:grpSpPr>
          <a:xfrm>
            <a:off x="2224452" y="5454375"/>
            <a:ext cx="4067720" cy="4034685"/>
            <a:chOff x="0" y="0"/>
            <a:chExt cx="4067718" cy="4034683"/>
          </a:xfrm>
        </p:grpSpPr>
        <p:sp>
          <p:nvSpPr>
            <p:cNvPr id="479" name="Arrow"/>
            <p:cNvSpPr/>
            <p:nvPr/>
          </p:nvSpPr>
          <p:spPr>
            <a:xfrm rot="8100000">
              <a:off x="2407747" y="516038"/>
              <a:ext cx="1702179" cy="585687"/>
            </a:xfrm>
            <a:prstGeom prst="rightArrow">
              <a:avLst>
                <a:gd name="adj1" fmla="val 46891"/>
                <a:gd name="adj2" fmla="val 69159"/>
              </a:avLst>
            </a:prstGeom>
            <a:blipFill rotWithShape="1">
              <a:blip r:embed="rId12"/>
              <a:srcRect l="0" t="0" r="0" b="0"/>
              <a:tile tx="0" ty="0" sx="100000" sy="100000" flip="none" algn="tl"/>
            </a:blipFill>
            <a:ln w="12700" cap="flat">
              <a:noFill/>
              <a:miter lim="400000"/>
            </a:ln>
            <a:effectLst/>
          </p:spPr>
          <p:txBody>
            <a:bodyPr wrap="square" lIns="50800" tIns="50800" rIns="50800" bIns="50800" numCol="1" anchor="ctr">
              <a:noAutofit/>
            </a:bodyPr>
            <a:lstStyle/>
            <a:p>
              <a:pPr>
                <a:defRPr b="0">
                  <a:latin typeface="Helvetica Light"/>
                  <a:ea typeface="Helvetica Light"/>
                  <a:cs typeface="Helvetica Light"/>
                  <a:sym typeface="Helvetica Light"/>
                </a:defRPr>
              </a:pPr>
            </a:p>
          </p:txBody>
        </p:sp>
        <p:pic>
          <p:nvPicPr>
            <p:cNvPr id="480" name="Image" descr="Image"/>
            <p:cNvPicPr>
              <a:picLocks noChangeAspect="1"/>
            </p:cNvPicPr>
            <p:nvPr/>
          </p:nvPicPr>
          <p:blipFill>
            <a:blip r:embed="rId13">
              <a:extLst/>
            </a:blip>
            <a:stretch>
              <a:fillRect/>
            </a:stretch>
          </p:blipFill>
          <p:spPr>
            <a:xfrm>
              <a:off x="0" y="1494683"/>
              <a:ext cx="2540000" cy="2540001"/>
            </a:xfrm>
            <a:prstGeom prst="rect">
              <a:avLst/>
            </a:prstGeom>
            <a:ln w="12700" cap="flat">
              <a:noFill/>
              <a:miter lim="400000"/>
            </a:ln>
            <a:effectLst/>
          </p:spPr>
        </p:pic>
      </p:grpSp>
      <p:grpSp>
        <p:nvGrpSpPr>
          <p:cNvPr id="484" name="Group"/>
          <p:cNvGrpSpPr/>
          <p:nvPr/>
        </p:nvGrpSpPr>
        <p:grpSpPr>
          <a:xfrm>
            <a:off x="5485905" y="6109948"/>
            <a:ext cx="2540001" cy="3359502"/>
            <a:chOff x="0" y="0"/>
            <a:chExt cx="2540000" cy="3359500"/>
          </a:xfrm>
        </p:grpSpPr>
        <p:sp>
          <p:nvSpPr>
            <p:cNvPr id="482" name="Arrow"/>
            <p:cNvSpPr/>
            <p:nvPr/>
          </p:nvSpPr>
          <p:spPr>
            <a:xfrm rot="5400000">
              <a:off x="840358" y="136799"/>
              <a:ext cx="859285" cy="585686"/>
            </a:xfrm>
            <a:prstGeom prst="rightArrow">
              <a:avLst>
                <a:gd name="adj1" fmla="val 46891"/>
                <a:gd name="adj2" fmla="val 69159"/>
              </a:avLst>
            </a:prstGeom>
            <a:blipFill rotWithShape="1">
              <a:blip r:embed="rId14"/>
              <a:srcRect l="0" t="0" r="0" b="0"/>
              <a:tile tx="0" ty="0" sx="100000" sy="100000" flip="none" algn="tl"/>
            </a:blipFill>
            <a:ln w="12700" cap="flat">
              <a:noFill/>
              <a:miter lim="400000"/>
            </a:ln>
            <a:effectLst/>
          </p:spPr>
          <p:txBody>
            <a:bodyPr wrap="square" lIns="50800" tIns="50800" rIns="50800" bIns="50800" numCol="1" anchor="ctr">
              <a:noAutofit/>
            </a:bodyPr>
            <a:lstStyle/>
            <a:p>
              <a:pPr>
                <a:defRPr b="0">
                  <a:latin typeface="Helvetica Light"/>
                  <a:ea typeface="Helvetica Light"/>
                  <a:cs typeface="Helvetica Light"/>
                  <a:sym typeface="Helvetica Light"/>
                </a:defRPr>
              </a:pPr>
            </a:p>
          </p:txBody>
        </p:sp>
        <p:pic>
          <p:nvPicPr>
            <p:cNvPr id="483" name="Image" descr="Image"/>
            <p:cNvPicPr>
              <a:picLocks noChangeAspect="1"/>
            </p:cNvPicPr>
            <p:nvPr/>
          </p:nvPicPr>
          <p:blipFill>
            <a:blip r:embed="rId15">
              <a:extLst/>
            </a:blip>
            <a:stretch>
              <a:fillRect/>
            </a:stretch>
          </p:blipFill>
          <p:spPr>
            <a:xfrm>
              <a:off x="0" y="819500"/>
              <a:ext cx="2540000" cy="2540001"/>
            </a:xfrm>
            <a:prstGeom prst="rect">
              <a:avLst/>
            </a:prstGeom>
            <a:ln w="12700" cap="flat">
              <a:noFill/>
              <a:miter lim="400000"/>
            </a:ln>
            <a:effectLst/>
          </p:spPr>
        </p:pic>
      </p:grpSp>
      <p:grpSp>
        <p:nvGrpSpPr>
          <p:cNvPr id="487" name="Group"/>
          <p:cNvGrpSpPr/>
          <p:nvPr/>
        </p:nvGrpSpPr>
        <p:grpSpPr>
          <a:xfrm>
            <a:off x="7093720" y="5343256"/>
            <a:ext cx="4154962" cy="4135998"/>
            <a:chOff x="0" y="0"/>
            <a:chExt cx="4154960" cy="4135997"/>
          </a:xfrm>
        </p:grpSpPr>
        <p:sp>
          <p:nvSpPr>
            <p:cNvPr id="485" name="Arrow"/>
            <p:cNvSpPr/>
            <p:nvPr/>
          </p:nvSpPr>
          <p:spPr>
            <a:xfrm rot="2700000">
              <a:off x="-58049" y="554284"/>
              <a:ext cx="1810354" cy="585687"/>
            </a:xfrm>
            <a:prstGeom prst="rightArrow">
              <a:avLst>
                <a:gd name="adj1" fmla="val 46891"/>
                <a:gd name="adj2" fmla="val 69159"/>
              </a:avLst>
            </a:prstGeom>
            <a:blipFill rotWithShape="1">
              <a:blip r:embed="rId16"/>
              <a:srcRect l="0" t="0" r="0" b="0"/>
              <a:tile tx="0" ty="0" sx="100000" sy="100000" flip="none" algn="tl"/>
            </a:blipFill>
            <a:ln w="12700" cap="flat">
              <a:noFill/>
              <a:miter lim="400000"/>
            </a:ln>
            <a:effectLst/>
          </p:spPr>
          <p:txBody>
            <a:bodyPr wrap="square" lIns="50800" tIns="50800" rIns="50800" bIns="50800" numCol="1" anchor="ctr">
              <a:noAutofit/>
            </a:bodyPr>
            <a:lstStyle/>
            <a:p>
              <a:pPr>
                <a:defRPr b="0">
                  <a:latin typeface="Helvetica Light"/>
                  <a:ea typeface="Helvetica Light"/>
                  <a:cs typeface="Helvetica Light"/>
                  <a:sym typeface="Helvetica Light"/>
                </a:defRPr>
              </a:pPr>
            </a:p>
          </p:txBody>
        </p:sp>
        <p:pic>
          <p:nvPicPr>
            <p:cNvPr id="486" name="Image" descr="Image"/>
            <p:cNvPicPr>
              <a:picLocks noChangeAspect="1"/>
            </p:cNvPicPr>
            <p:nvPr/>
          </p:nvPicPr>
          <p:blipFill>
            <a:blip r:embed="rId17">
              <a:extLst/>
            </a:blip>
            <a:stretch>
              <a:fillRect/>
            </a:stretch>
          </p:blipFill>
          <p:spPr>
            <a:xfrm>
              <a:off x="1614960" y="1595997"/>
              <a:ext cx="2540001" cy="2540001"/>
            </a:xfrm>
            <a:prstGeom prst="rect">
              <a:avLst/>
            </a:prstGeom>
            <a:ln w="12700" cap="flat">
              <a:noFill/>
              <a:miter lim="400000"/>
            </a:ln>
            <a:effectLst/>
          </p:spPr>
        </p:pic>
      </p:grpSp>
      <p:pic>
        <p:nvPicPr>
          <p:cNvPr id="488" name="Image" descr="Image"/>
          <p:cNvPicPr>
            <a:picLocks noChangeAspect="1"/>
          </p:cNvPicPr>
          <p:nvPr/>
        </p:nvPicPr>
        <p:blipFill>
          <a:blip r:embed="rId18">
            <a:extLst/>
          </a:blip>
          <a:stretch>
            <a:fillRect/>
          </a:stretch>
        </p:blipFill>
        <p:spPr>
          <a:xfrm>
            <a:off x="5426034" y="3678873"/>
            <a:ext cx="2582387" cy="258238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4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4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2" grpId="3"/>
      <p:bldP build="whole" bldLvl="1" animBg="1" rev="0" advAuto="0" spid="475" grpId="4"/>
      <p:bldP build="whole" bldLvl="1" animBg="1" rev="0" advAuto="0" spid="481" grpId="6"/>
      <p:bldP build="whole" bldLvl="1" animBg="1" rev="0" advAuto="0" spid="487" grpId="8"/>
      <p:bldP build="whole" bldLvl="1" animBg="1" rev="0" advAuto="0" spid="484" grpId="7"/>
      <p:bldP build="whole" bldLvl="1" animBg="1" rev="0" advAuto="0" spid="466" grpId="1"/>
      <p:bldP build="whole" bldLvl="1" animBg="1" rev="0" advAuto="0" spid="469" grpId="2"/>
      <p:bldP build="whole" bldLvl="1" animBg="1" rev="0" advAuto="0" spid="478" grpId="5"/>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490" name="Table"/>
          <p:cNvGraphicFramePr/>
          <p:nvPr/>
        </p:nvGraphicFramePr>
        <p:xfrm>
          <a:off x="240646" y="1424028"/>
          <a:ext cx="12536208" cy="8002740"/>
        </p:xfrm>
        <a:graphic xmlns:a="http://schemas.openxmlformats.org/drawingml/2006/main">
          <a:graphicData uri="http://schemas.openxmlformats.org/drawingml/2006/table">
            <a:tbl>
              <a:tblPr firstCol="0" firstRow="0" lastCol="0" lastRow="0" bandCol="0" bandRow="0" rtl="0">
                <a:tableStyleId>{33BA23B1-9221-436E-865A-0063620EA4FD}</a:tableStyleId>
              </a:tblPr>
              <a:tblGrid>
                <a:gridCol w="808198"/>
                <a:gridCol w="6429669"/>
                <a:gridCol w="5285640"/>
              </a:tblGrid>
              <a:tr h="662071">
                <a:tc>
                  <a:txBody>
                    <a:bodyPr/>
                    <a:lstStyle/>
                    <a:p>
                      <a:pPr defTabSz="914400">
                        <a:defRPr b="1" sz="2600">
                          <a:solidFill>
                            <a:srgbClr val="000000"/>
                          </a:solidFill>
                          <a:sym typeface="Helvetica Neue"/>
                        </a:defRPr>
                      </a:pP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c>
                  <a:txBody>
                    <a:bodyPr/>
                    <a:lstStyle/>
                    <a:p>
                      <a:pPr lvl="5" indent="0" algn="l" defTabSz="914400">
                        <a:defRPr b="1" sz="2600">
                          <a:sym typeface="Helvetica Neue"/>
                        </a:defRPr>
                      </a:pPr>
                      <a:r>
                        <a:t>Target</a:t>
                      </a: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c>
                  <a:txBody>
                    <a:bodyPr/>
                    <a:lstStyle/>
                    <a:p>
                      <a:pPr lvl="5" indent="0" algn="l" defTabSz="914400">
                        <a:defRPr b="1" sz="2600">
                          <a:sym typeface="Helvetica Neue"/>
                        </a:defRPr>
                      </a:pPr>
                      <a:r>
                        <a:t>Indicator</a:t>
                      </a: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r>
              <a:tr h="1507849">
                <a:tc>
                  <a:txBody>
                    <a:bodyPr/>
                    <a:lstStyle/>
                    <a:p>
                      <a:pPr defTabSz="914400">
                        <a:defRPr sz="1800">
                          <a:solidFill>
                            <a:srgbClr val="000000"/>
                          </a:solidFill>
                        </a:defRPr>
                      </a:pPr>
                      <a:r>
                        <a:rPr b="1" sz="2600">
                          <a:solidFill>
                            <a:srgbClr val="FFFFFF"/>
                          </a:solidFill>
                          <a:sym typeface="Helvetica Neue"/>
                        </a:rPr>
                        <a:t>6.1</a:t>
                      </a: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c>
                  <a:txBody>
                    <a:bodyPr/>
                    <a:lstStyle/>
                    <a:p>
                      <a:pPr lvl="5" indent="0" algn="l" defTabSz="914400">
                        <a:defRPr b="1" sz="2600">
                          <a:sym typeface="Helvetica Neue"/>
                        </a:defRPr>
                      </a:pPr>
                      <a:r>
                        <a:t>Achieve universal and equitable access to safe and affordable drinking water for all</a:t>
                      </a: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c>
                  <a:txBody>
                    <a:bodyPr/>
                    <a:lstStyle/>
                    <a:p>
                      <a:pPr lvl="5" indent="0" algn="l" defTabSz="914400">
                        <a:defRPr b="1" sz="2600">
                          <a:solidFill>
                            <a:schemeClr val="accent6">
                              <a:hueOff val="-119728"/>
                              <a:satOff val="5580"/>
                              <a:lumOff val="-12961"/>
                            </a:schemeClr>
                          </a:solidFill>
                          <a:sym typeface="Helvetica Neue"/>
                        </a:defRPr>
                      </a:pPr>
                      <a:r>
                        <a:t>6.1.1 Proportion of population using safely managed drinking water services</a:t>
                      </a: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r>
              <a:tr h="2615701">
                <a:tc>
                  <a:txBody>
                    <a:bodyPr/>
                    <a:lstStyle/>
                    <a:p>
                      <a:pPr defTabSz="914400">
                        <a:defRPr sz="1800">
                          <a:solidFill>
                            <a:srgbClr val="000000"/>
                          </a:solidFill>
                        </a:defRPr>
                      </a:pPr>
                      <a:r>
                        <a:rPr b="1" sz="2600">
                          <a:solidFill>
                            <a:srgbClr val="FFFFFF"/>
                          </a:solidFill>
                          <a:sym typeface="Helvetica Neue"/>
                        </a:rPr>
                        <a:t>6.2</a:t>
                      </a: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c>
                  <a:txBody>
                    <a:bodyPr/>
                    <a:lstStyle/>
                    <a:p>
                      <a:pPr lvl="5" indent="0" algn="l" defTabSz="914400">
                        <a:defRPr b="1" sz="2600">
                          <a:sym typeface="Helvetica Neue"/>
                        </a:defRPr>
                      </a:pPr>
                      <a:r>
                        <a:t>Achieve access to adequate and equitable sanitation and hygiene for all and end open defecation, paying special attention to the needs of women and girls and those in vulnerable situations</a:t>
                      </a: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c>
                  <a:txBody>
                    <a:bodyPr/>
                    <a:lstStyle/>
                    <a:p>
                      <a:pPr lvl="5" indent="0" algn="l" defTabSz="914400">
                        <a:defRPr b="1" sz="2600">
                          <a:solidFill>
                            <a:schemeClr val="accent6">
                              <a:hueOff val="-119728"/>
                              <a:satOff val="5580"/>
                              <a:lumOff val="-12961"/>
                            </a:schemeClr>
                          </a:solidFill>
                          <a:sym typeface="Helvetica Neue"/>
                        </a:defRPr>
                      </a:pPr>
                      <a:r>
                        <a:t>6.2.1 Proportion of population using safely managed sanitation services, including a hand-washing facility with soap and water</a:t>
                      </a: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r>
              <a:tr h="1619111">
                <a:tc rowSpan="2">
                  <a:txBody>
                    <a:bodyPr/>
                    <a:lstStyle/>
                    <a:p>
                      <a:pPr defTabSz="914400">
                        <a:defRPr sz="2200">
                          <a:sym typeface="Helvetica Neue"/>
                        </a:defRPr>
                      </a:pPr>
                      <a:r>
                        <a:rPr b="1" sz="2600"/>
                        <a:t>6.3</a:t>
                      </a: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c rowSpan="2">
                  <a:txBody>
                    <a:bodyPr/>
                    <a:lstStyle/>
                    <a:p>
                      <a:pPr defTabSz="914400">
                        <a:defRPr sz="2600">
                          <a:sym typeface="Helvetica Neue"/>
                        </a:defRPr>
                      </a:pP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c>
                  <a:txBody>
                    <a:bodyPr/>
                    <a:lstStyle/>
                    <a:p>
                      <a:pPr lvl="5" indent="0" algn="l" defTabSz="914400">
                        <a:defRPr b="1" sz="2600">
                          <a:solidFill>
                            <a:schemeClr val="accent6">
                              <a:hueOff val="-119728"/>
                              <a:satOff val="5580"/>
                              <a:lumOff val="-12961"/>
                            </a:schemeClr>
                          </a:solidFill>
                          <a:sym typeface="Helvetica Neue"/>
                        </a:defRPr>
                      </a:pPr>
                      <a:r>
                        <a:t>6.3.1 Proportion of wastewater safely treated</a:t>
                      </a: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r>
              <a:tr h="1585304">
                <a:tc vMerge="1">
                  <a:tcPr/>
                </a:tc>
                <a:tc vMerge="1">
                  <a:tcPr/>
                </a:tc>
                <a:tc>
                  <a:txBody>
                    <a:bodyPr/>
                    <a:lstStyle/>
                    <a:p>
                      <a:pPr lvl="5" indent="0" algn="l" defTabSz="914400">
                        <a:defRPr b="1" sz="2600">
                          <a:sym typeface="Helvetica Neue"/>
                        </a:defRPr>
                      </a:pPr>
                      <a:r>
                        <a:t>6.3.2 Proportion of bodies of water with good ambient water quality</a:t>
                      </a:r>
                    </a:p>
                  </a:txBody>
                  <a:tcPr marL="50800" marR="50800" marT="50800" marB="50800" anchor="t" anchorCtr="0" horzOverflow="overflow">
                    <a:lnL w="63500">
                      <a:solidFill>
                        <a:srgbClr val="FFFFFF"/>
                      </a:solidFill>
                      <a:miter lim="400000"/>
                    </a:lnL>
                    <a:lnR w="63500">
                      <a:solidFill>
                        <a:srgbClr val="FFFFFF"/>
                      </a:solidFill>
                      <a:miter lim="400000"/>
                    </a:lnR>
                    <a:lnT w="63500">
                      <a:solidFill>
                        <a:srgbClr val="FFFFFF"/>
                      </a:solidFill>
                      <a:miter lim="400000"/>
                    </a:lnT>
                    <a:lnB w="63500">
                      <a:solidFill>
                        <a:srgbClr val="FFFFFF"/>
                      </a:solidFill>
                      <a:miter lim="400000"/>
                    </a:lnB>
                    <a:solidFill>
                      <a:srgbClr val="FFFFFF"/>
                    </a:solidFill>
                  </a:tcPr>
                </a:tc>
              </a:tr>
            </a:tbl>
          </a:graphicData>
        </a:graphic>
      </p:graphicFrame>
      <p:sp>
        <p:nvSpPr>
          <p:cNvPr id="491" name="Pacific Headline Indicators"/>
          <p:cNvSpPr txBox="1"/>
          <p:nvPr/>
        </p:nvSpPr>
        <p:spPr>
          <a:xfrm>
            <a:off x="-229011" y="204597"/>
            <a:ext cx="13462821" cy="671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434343"/>
                </a:solidFill>
              </a:defRPr>
            </a:lvl1pPr>
          </a:lstStyle>
          <a:p>
            <a:pPr/>
            <a:r>
              <a:t>Pacific Headline Indicators</a:t>
            </a:r>
          </a:p>
        </p:txBody>
      </p:sp>
      <p:pic>
        <p:nvPicPr>
          <p:cNvPr id="492" name="Screen Shot 2019-11-24 at 3.02.24 am.png" descr="Screen Shot 2019-11-24 at 3.02.24 am.png"/>
          <p:cNvPicPr>
            <a:picLocks noChangeAspect="1"/>
          </p:cNvPicPr>
          <p:nvPr/>
        </p:nvPicPr>
        <p:blipFill>
          <a:blip r:embed="rId2">
            <a:extLst/>
          </a:blip>
          <a:stretch>
            <a:fillRect/>
          </a:stretch>
        </p:blipFill>
        <p:spPr>
          <a:xfrm>
            <a:off x="2400647" y="1753400"/>
            <a:ext cx="4026648" cy="5669809"/>
          </a:xfrm>
          <a:prstGeom prst="rect">
            <a:avLst/>
          </a:prstGeom>
          <a:ln w="12700">
            <a:solidFill>
              <a:srgbClr val="000000"/>
            </a:solidFill>
            <a:miter lim="400000"/>
          </a:ln>
          <a:effectLst>
            <a:outerShdw sx="100000" sy="100000" kx="0" ky="0" algn="b" rotWithShape="0" blurRad="139700" dist="61221" dir="5400000">
              <a:srgbClr val="000000">
                <a:alpha val="50000"/>
              </a:srgbClr>
            </a:outerShdw>
          </a:effectLst>
        </p:spPr>
      </p:pic>
      <p:sp>
        <p:nvSpPr>
          <p:cNvPr id="493" name="Arrow"/>
          <p:cNvSpPr/>
          <p:nvPr/>
        </p:nvSpPr>
        <p:spPr>
          <a:xfrm flipH="1">
            <a:off x="6701904" y="2497003"/>
            <a:ext cx="666959" cy="529606"/>
          </a:xfrm>
          <a:prstGeom prst="rightArrow">
            <a:avLst>
              <a:gd name="adj1" fmla="val 44164"/>
              <a:gd name="adj2" fmla="val 60632"/>
            </a:avLst>
          </a:prstGeom>
          <a:solidFill>
            <a:schemeClr val="accent6">
              <a:hueOff val="-119728"/>
              <a:satOff val="5580"/>
              <a:lumOff val="-12961"/>
            </a:schemeClr>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494" name="Arrow"/>
          <p:cNvSpPr/>
          <p:nvPr/>
        </p:nvSpPr>
        <p:spPr>
          <a:xfrm flipH="1">
            <a:off x="6701904" y="4323501"/>
            <a:ext cx="666959" cy="529606"/>
          </a:xfrm>
          <a:prstGeom prst="rightArrow">
            <a:avLst>
              <a:gd name="adj1" fmla="val 44164"/>
              <a:gd name="adj2" fmla="val 60632"/>
            </a:avLst>
          </a:prstGeom>
          <a:solidFill>
            <a:schemeClr val="accent6">
              <a:hueOff val="-119728"/>
              <a:satOff val="5580"/>
              <a:lumOff val="-12961"/>
            </a:schemeClr>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495" name="Arrow"/>
          <p:cNvSpPr/>
          <p:nvPr/>
        </p:nvSpPr>
        <p:spPr>
          <a:xfrm flipH="1">
            <a:off x="6701904" y="6400666"/>
            <a:ext cx="666959" cy="529606"/>
          </a:xfrm>
          <a:prstGeom prst="rightArrow">
            <a:avLst>
              <a:gd name="adj1" fmla="val 44164"/>
              <a:gd name="adj2" fmla="val 60632"/>
            </a:avLst>
          </a:prstGeom>
          <a:solidFill>
            <a:schemeClr val="accent6">
              <a:hueOff val="-119728"/>
              <a:satOff val="5580"/>
              <a:lumOff val="-12961"/>
            </a:schemeClr>
          </a:solidFill>
          <a:ln w="12700">
            <a:miter lim="400000"/>
          </a:ln>
        </p:spPr>
        <p:txBody>
          <a:bodyPr lIns="50800" tIns="50800" rIns="50800" bIns="50800" anchor="ctr"/>
          <a:lstStyle/>
          <a:p>
            <a:pPr>
              <a:defRPr b="0" sz="22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6.3 Improve water quality by reducing pollution, eliminating dumping and minimizing release of hazardous chemicals and materials, halving the proportion of untreated wastewater and substantially increasing recycling and safe reuse globally"/>
          <p:cNvSpPr txBox="1"/>
          <p:nvPr/>
        </p:nvSpPr>
        <p:spPr>
          <a:xfrm>
            <a:off x="4333520" y="3009812"/>
            <a:ext cx="8152679" cy="37339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5" indent="0" algn="l" defTabSz="914400">
              <a:defRPr sz="3400">
                <a:solidFill>
                  <a:srgbClr val="000000"/>
                </a:solidFill>
              </a:defRPr>
            </a:pPr>
            <a:r>
              <a:t>6.3 </a:t>
            </a:r>
            <a:r>
              <a:t>Improve water quality by reducing pollution, eliminating dumping and minimizing release of hazardous chemicals and materials, </a:t>
            </a:r>
            <a:r>
              <a:rPr>
                <a:solidFill>
                  <a:srgbClr val="5EBCE2"/>
                </a:solidFill>
              </a:rPr>
              <a:t>halving the proportion of untreated wastewater</a:t>
            </a:r>
            <a:r>
              <a:rPr>
                <a:solidFill>
                  <a:schemeClr val="accent1">
                    <a:lumOff val="13529"/>
                  </a:schemeClr>
                </a:solidFill>
              </a:rPr>
              <a:t> </a:t>
            </a:r>
            <a:r>
              <a:t>and substantially increasing recycling and safe reuse globally</a:t>
            </a:r>
          </a:p>
        </p:txBody>
      </p:sp>
      <p:pic>
        <p:nvPicPr>
          <p:cNvPr id="498" name="Image" descr="Image"/>
          <p:cNvPicPr>
            <a:picLocks noChangeAspect="1"/>
          </p:cNvPicPr>
          <p:nvPr/>
        </p:nvPicPr>
        <p:blipFill>
          <a:blip r:embed="rId2">
            <a:extLst/>
          </a:blip>
          <a:stretch>
            <a:fillRect/>
          </a:stretch>
        </p:blipFill>
        <p:spPr>
          <a:xfrm>
            <a:off x="518601" y="3153250"/>
            <a:ext cx="3447100" cy="34471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Rectangle"/>
          <p:cNvSpPr/>
          <p:nvPr/>
        </p:nvSpPr>
        <p:spPr>
          <a:xfrm>
            <a:off x="10856767" y="5535430"/>
            <a:ext cx="847521" cy="1143001"/>
          </a:xfrm>
          <a:prstGeom prst="rect">
            <a:avLst/>
          </a:prstGeom>
          <a:solidFill>
            <a:schemeClr val="accent3"/>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501" name="Rectangle"/>
          <p:cNvSpPr/>
          <p:nvPr/>
        </p:nvSpPr>
        <p:spPr>
          <a:xfrm>
            <a:off x="9304894" y="5484302"/>
            <a:ext cx="847520" cy="1181101"/>
          </a:xfrm>
          <a:prstGeom prst="rect">
            <a:avLst/>
          </a:prstGeom>
          <a:solidFill>
            <a:schemeClr val="accent3"/>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502" name="Rectangle"/>
          <p:cNvSpPr/>
          <p:nvPr/>
        </p:nvSpPr>
        <p:spPr>
          <a:xfrm>
            <a:off x="7642325" y="3322585"/>
            <a:ext cx="847521" cy="3352801"/>
          </a:xfrm>
          <a:prstGeom prst="rect">
            <a:avLst/>
          </a:prstGeom>
          <a:solidFill>
            <a:schemeClr val="accent3"/>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503" name="Rectangle"/>
          <p:cNvSpPr/>
          <p:nvPr/>
        </p:nvSpPr>
        <p:spPr>
          <a:xfrm>
            <a:off x="5968937" y="3367691"/>
            <a:ext cx="847521" cy="3314701"/>
          </a:xfrm>
          <a:prstGeom prst="rect">
            <a:avLst/>
          </a:prstGeom>
          <a:solidFill>
            <a:schemeClr val="accent3"/>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504" name="Rectangle"/>
          <p:cNvSpPr/>
          <p:nvPr/>
        </p:nvSpPr>
        <p:spPr>
          <a:xfrm>
            <a:off x="4325318" y="3473582"/>
            <a:ext cx="847521" cy="3200401"/>
          </a:xfrm>
          <a:prstGeom prst="rect">
            <a:avLst/>
          </a:prstGeom>
          <a:solidFill>
            <a:schemeClr val="accent3"/>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505" name="Rectangle"/>
          <p:cNvSpPr/>
          <p:nvPr/>
        </p:nvSpPr>
        <p:spPr>
          <a:xfrm>
            <a:off x="2641538" y="4351285"/>
            <a:ext cx="847521" cy="2324101"/>
          </a:xfrm>
          <a:prstGeom prst="rect">
            <a:avLst/>
          </a:prstGeom>
          <a:solidFill>
            <a:schemeClr val="accent3"/>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506" name="Rectangle"/>
          <p:cNvSpPr/>
          <p:nvPr/>
        </p:nvSpPr>
        <p:spPr>
          <a:xfrm>
            <a:off x="1022608" y="3897130"/>
            <a:ext cx="847521" cy="2781301"/>
          </a:xfrm>
          <a:prstGeom prst="rect">
            <a:avLst/>
          </a:prstGeom>
          <a:solidFill>
            <a:schemeClr val="accent3">
              <a:hueOff val="557972"/>
              <a:lumOff val="-12549"/>
            </a:schemeClr>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507" name="Oceania"/>
          <p:cNvSpPr txBox="1"/>
          <p:nvPr/>
        </p:nvSpPr>
        <p:spPr>
          <a:xfrm>
            <a:off x="10545795" y="6808390"/>
            <a:ext cx="1469466" cy="349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Oceania</a:t>
            </a:r>
          </a:p>
        </p:txBody>
      </p:sp>
      <p:sp>
        <p:nvSpPr>
          <p:cNvPr id="508" name="61%"/>
          <p:cNvSpPr txBox="1"/>
          <p:nvPr/>
        </p:nvSpPr>
        <p:spPr>
          <a:xfrm>
            <a:off x="2677375" y="4403934"/>
            <a:ext cx="811684" cy="4984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61%</a:t>
            </a:r>
          </a:p>
        </p:txBody>
      </p:sp>
      <p:sp>
        <p:nvSpPr>
          <p:cNvPr id="509" name="84%"/>
          <p:cNvSpPr txBox="1"/>
          <p:nvPr/>
        </p:nvSpPr>
        <p:spPr>
          <a:xfrm>
            <a:off x="4331386" y="3503222"/>
            <a:ext cx="811683" cy="4984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84%</a:t>
            </a:r>
          </a:p>
        </p:txBody>
      </p:sp>
      <p:sp>
        <p:nvSpPr>
          <p:cNvPr id="510" name="87%"/>
          <p:cNvSpPr txBox="1"/>
          <p:nvPr/>
        </p:nvSpPr>
        <p:spPr>
          <a:xfrm>
            <a:off x="6016940" y="3367691"/>
            <a:ext cx="811683" cy="4984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87%</a:t>
            </a:r>
          </a:p>
        </p:txBody>
      </p:sp>
      <p:sp>
        <p:nvSpPr>
          <p:cNvPr id="511" name="88%"/>
          <p:cNvSpPr txBox="1"/>
          <p:nvPr/>
        </p:nvSpPr>
        <p:spPr>
          <a:xfrm>
            <a:off x="7672725" y="3367691"/>
            <a:ext cx="811683" cy="4984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88%</a:t>
            </a:r>
          </a:p>
        </p:txBody>
      </p:sp>
      <p:sp>
        <p:nvSpPr>
          <p:cNvPr id="512" name="31%"/>
          <p:cNvSpPr txBox="1"/>
          <p:nvPr/>
        </p:nvSpPr>
        <p:spPr>
          <a:xfrm>
            <a:off x="9322813" y="5511005"/>
            <a:ext cx="811683" cy="4984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31%</a:t>
            </a:r>
          </a:p>
        </p:txBody>
      </p:sp>
      <p:sp>
        <p:nvSpPr>
          <p:cNvPr id="513" name="73%"/>
          <p:cNvSpPr txBox="1"/>
          <p:nvPr/>
        </p:nvSpPr>
        <p:spPr>
          <a:xfrm>
            <a:off x="1058445" y="3954059"/>
            <a:ext cx="811684" cy="4984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73%</a:t>
            </a:r>
          </a:p>
        </p:txBody>
      </p:sp>
      <p:sp>
        <p:nvSpPr>
          <p:cNvPr id="514" name="Percentage of population using at least basic sanitation services in 2017, by region (%)"/>
          <p:cNvSpPr txBox="1"/>
          <p:nvPr/>
        </p:nvSpPr>
        <p:spPr>
          <a:xfrm>
            <a:off x="1911532" y="8012081"/>
            <a:ext cx="11513588" cy="3495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1700">
                <a:solidFill>
                  <a:srgbClr val="000000"/>
                </a:solidFill>
              </a:defRPr>
            </a:lvl1pPr>
          </a:lstStyle>
          <a:p>
            <a:pPr/>
            <a:r>
              <a:t>Percentage of population using at least basic sanitation services in 2017, by region (%) </a:t>
            </a:r>
          </a:p>
        </p:txBody>
      </p:sp>
      <p:sp>
        <p:nvSpPr>
          <p:cNvPr id="515" name="Pacific SDG subregion has lowest sanitation coverage"/>
          <p:cNvSpPr txBox="1"/>
          <p:nvPr/>
        </p:nvSpPr>
        <p:spPr>
          <a:xfrm>
            <a:off x="223766" y="356463"/>
            <a:ext cx="12692533" cy="671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434343"/>
                </a:solidFill>
              </a:defRPr>
            </a:lvl1pPr>
          </a:lstStyle>
          <a:p>
            <a:pPr/>
            <a:r>
              <a:t>Pacific SDG subregion has lowest sanitation coverage</a:t>
            </a:r>
          </a:p>
        </p:txBody>
      </p:sp>
      <p:grpSp>
        <p:nvGrpSpPr>
          <p:cNvPr id="519" name="Group"/>
          <p:cNvGrpSpPr/>
          <p:nvPr/>
        </p:nvGrpSpPr>
        <p:grpSpPr>
          <a:xfrm>
            <a:off x="605951" y="9021817"/>
            <a:ext cx="11928163" cy="548941"/>
            <a:chOff x="0" y="0"/>
            <a:chExt cx="11928161" cy="548939"/>
          </a:xfrm>
        </p:grpSpPr>
        <p:pic>
          <p:nvPicPr>
            <p:cNvPr id="516" name="Unknown.jpeg" descr="Unknown.jpeg"/>
            <p:cNvPicPr>
              <a:picLocks noChangeAspect="1"/>
            </p:cNvPicPr>
            <p:nvPr/>
          </p:nvPicPr>
          <p:blipFill>
            <a:blip r:embed="rId3">
              <a:extLst/>
            </a:blip>
            <a:stretch>
              <a:fillRect/>
            </a:stretch>
          </p:blipFill>
          <p:spPr>
            <a:xfrm>
              <a:off x="1820331" y="0"/>
              <a:ext cx="2081198" cy="548940"/>
            </a:xfrm>
            <a:prstGeom prst="rect">
              <a:avLst/>
            </a:prstGeom>
            <a:ln w="12700" cap="flat">
              <a:noFill/>
              <a:miter lim="400000"/>
            </a:ln>
            <a:effectLst/>
          </p:spPr>
        </p:pic>
        <p:sp>
          <p:nvSpPr>
            <p:cNvPr id="517" name="JMP data available at washdata.org, and the report: Progress on household drinking water, sanitation and hygiene 2000-2017. Special focus on inequalities: UNICEF and WHO, 2019."/>
            <p:cNvSpPr txBox="1"/>
            <p:nvPr/>
          </p:nvSpPr>
          <p:spPr>
            <a:xfrm>
              <a:off x="4370103" y="22959"/>
              <a:ext cx="7558059" cy="5030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0" sz="1400">
                  <a:solidFill>
                    <a:srgbClr val="434343"/>
                  </a:solidFill>
                </a:defRPr>
              </a:pPr>
              <a:r>
                <a:t>JMP data available at </a:t>
              </a:r>
              <a:r>
                <a:rPr u="sng">
                  <a:hlinkClick r:id="rId4" invalidUrl="" action="" tgtFrame="" tooltip="" history="1" highlightClick="0" endSnd="0"/>
                </a:rPr>
                <a:t>washdata.org</a:t>
              </a:r>
              <a:r>
                <a:t>, and the report: </a:t>
              </a:r>
              <a:r>
                <a:rPr i="1"/>
                <a:t>Progress on household drinking water, sanitation and hygiene 2000-2017. Special focus on inequalities</a:t>
              </a:r>
              <a:r>
                <a:t>: UNICEF and WHO, 2019. </a:t>
              </a:r>
            </a:p>
          </p:txBody>
        </p:sp>
        <p:pic>
          <p:nvPicPr>
            <p:cNvPr id="518" name="SPC-CPS-logo_26_stars-colors-1.pdf" descr="SPC-CPS-logo_26_stars-colors-1.pdf"/>
            <p:cNvPicPr>
              <a:picLocks noChangeAspect="1"/>
            </p:cNvPicPr>
            <p:nvPr/>
          </p:nvPicPr>
          <p:blipFill>
            <a:blip r:embed="rId5">
              <a:extLst/>
            </a:blip>
            <a:stretch>
              <a:fillRect/>
            </a:stretch>
          </p:blipFill>
          <p:spPr>
            <a:xfrm>
              <a:off x="0" y="0"/>
              <a:ext cx="1351757" cy="548940"/>
            </a:xfrm>
            <a:prstGeom prst="rect">
              <a:avLst/>
            </a:prstGeom>
            <a:ln w="12700" cap="flat">
              <a:noFill/>
              <a:miter lim="400000"/>
            </a:ln>
            <a:effectLst/>
          </p:spPr>
        </p:pic>
      </p:grpSp>
      <p:sp>
        <p:nvSpPr>
          <p:cNvPr id="520" name="Central and Southern Asia"/>
          <p:cNvSpPr txBox="1"/>
          <p:nvPr/>
        </p:nvSpPr>
        <p:spPr>
          <a:xfrm>
            <a:off x="2402023" y="6742102"/>
            <a:ext cx="1326551" cy="857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Central and Southern Asia</a:t>
            </a:r>
          </a:p>
        </p:txBody>
      </p:sp>
      <p:sp>
        <p:nvSpPr>
          <p:cNvPr id="521" name="World"/>
          <p:cNvSpPr txBox="1"/>
          <p:nvPr/>
        </p:nvSpPr>
        <p:spPr>
          <a:xfrm>
            <a:off x="748293" y="6989861"/>
            <a:ext cx="1326550" cy="3620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000000"/>
                </a:solidFill>
              </a:defRPr>
            </a:lvl1pPr>
          </a:lstStyle>
          <a:p>
            <a:pPr/>
            <a:r>
              <a:t>World</a:t>
            </a:r>
          </a:p>
        </p:txBody>
      </p:sp>
      <p:sp>
        <p:nvSpPr>
          <p:cNvPr id="522" name="Eastern and South-Eastern Asia"/>
          <p:cNvSpPr txBox="1"/>
          <p:nvPr/>
        </p:nvSpPr>
        <p:spPr>
          <a:xfrm>
            <a:off x="4055753" y="6776137"/>
            <a:ext cx="1326551" cy="8575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Eastern and South-Eastern Asia</a:t>
            </a:r>
          </a:p>
        </p:txBody>
      </p:sp>
      <p:sp>
        <p:nvSpPr>
          <p:cNvPr id="523" name="Latin America and the Caribbean"/>
          <p:cNvSpPr txBox="1"/>
          <p:nvPr/>
        </p:nvSpPr>
        <p:spPr>
          <a:xfrm>
            <a:off x="5638026" y="6776137"/>
            <a:ext cx="1469466" cy="8575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Latin America and the Caribbean</a:t>
            </a:r>
          </a:p>
        </p:txBody>
      </p:sp>
      <p:sp>
        <p:nvSpPr>
          <p:cNvPr id="524" name="Northern Africa and Western Asia"/>
          <p:cNvSpPr txBox="1"/>
          <p:nvPr/>
        </p:nvSpPr>
        <p:spPr>
          <a:xfrm>
            <a:off x="7297253" y="6776137"/>
            <a:ext cx="1469466" cy="8575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Northern Africa and Western Asia</a:t>
            </a:r>
          </a:p>
        </p:txBody>
      </p:sp>
      <p:sp>
        <p:nvSpPr>
          <p:cNvPr id="525" name="Rectangle"/>
          <p:cNvSpPr/>
          <p:nvPr/>
        </p:nvSpPr>
        <p:spPr>
          <a:xfrm>
            <a:off x="360849" y="6654550"/>
            <a:ext cx="12023820" cy="38380"/>
          </a:xfrm>
          <a:prstGeom prst="rect">
            <a:avLst/>
          </a:prstGeom>
          <a:solidFill>
            <a:srgbClr val="434343"/>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526" name="Sub-Saharan Africa"/>
          <p:cNvSpPr txBox="1"/>
          <p:nvPr/>
        </p:nvSpPr>
        <p:spPr>
          <a:xfrm>
            <a:off x="8956479" y="6832314"/>
            <a:ext cx="1469466" cy="603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Sub-Saharan Africa</a:t>
            </a:r>
          </a:p>
        </p:txBody>
      </p:sp>
      <p:sp>
        <p:nvSpPr>
          <p:cNvPr id="527" name="30%"/>
          <p:cNvSpPr txBox="1"/>
          <p:nvPr/>
        </p:nvSpPr>
        <p:spPr>
          <a:xfrm>
            <a:off x="10874686" y="5511005"/>
            <a:ext cx="811683" cy="4984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30%</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Oceania"/>
          <p:cNvSpPr txBox="1"/>
          <p:nvPr/>
        </p:nvSpPr>
        <p:spPr>
          <a:xfrm>
            <a:off x="10545795" y="6808390"/>
            <a:ext cx="1469466" cy="349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Oceania</a:t>
            </a:r>
          </a:p>
        </p:txBody>
      </p:sp>
      <p:grpSp>
        <p:nvGrpSpPr>
          <p:cNvPr id="534" name="Group"/>
          <p:cNvGrpSpPr/>
          <p:nvPr/>
        </p:nvGrpSpPr>
        <p:grpSpPr>
          <a:xfrm>
            <a:off x="10617252" y="6689591"/>
            <a:ext cx="1326551" cy="889001"/>
            <a:chOff x="0" y="0"/>
            <a:chExt cx="1326549" cy="889000"/>
          </a:xfrm>
        </p:grpSpPr>
        <p:sp>
          <p:nvSpPr>
            <p:cNvPr id="532" name="Arrow"/>
            <p:cNvSpPr/>
            <p:nvPr/>
          </p:nvSpPr>
          <p:spPr>
            <a:xfrm flipH="1" rot="16200000">
              <a:off x="218774" y="-218775"/>
              <a:ext cx="889001" cy="1326550"/>
            </a:xfrm>
            <a:prstGeom prst="rightArrow">
              <a:avLst>
                <a:gd name="adj1" fmla="val 63131"/>
                <a:gd name="adj2" fmla="val 48357"/>
              </a:avLst>
            </a:prstGeom>
            <a:solidFill>
              <a:schemeClr val="accent3"/>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33" name="-7%"/>
            <p:cNvSpPr txBox="1"/>
            <p:nvPr/>
          </p:nvSpPr>
          <p:spPr>
            <a:xfrm>
              <a:off x="282033" y="195289"/>
              <a:ext cx="762484"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-7%</a:t>
              </a:r>
            </a:p>
          </p:txBody>
        </p:sp>
      </p:grpSp>
      <p:grpSp>
        <p:nvGrpSpPr>
          <p:cNvPr id="553" name="Group"/>
          <p:cNvGrpSpPr/>
          <p:nvPr/>
        </p:nvGrpSpPr>
        <p:grpSpPr>
          <a:xfrm>
            <a:off x="748293" y="2119908"/>
            <a:ext cx="9606194" cy="4572001"/>
            <a:chOff x="0" y="0"/>
            <a:chExt cx="9606193" cy="4572000"/>
          </a:xfrm>
        </p:grpSpPr>
        <p:grpSp>
          <p:nvGrpSpPr>
            <p:cNvPr id="537" name="Group"/>
            <p:cNvGrpSpPr/>
            <p:nvPr/>
          </p:nvGrpSpPr>
          <p:grpSpPr>
            <a:xfrm>
              <a:off x="1653730" y="0"/>
              <a:ext cx="1326551" cy="4572000"/>
              <a:chOff x="0" y="0"/>
              <a:chExt cx="1326549" cy="4572000"/>
            </a:xfrm>
          </p:grpSpPr>
          <p:sp>
            <p:nvSpPr>
              <p:cNvPr id="535" name="Arrow"/>
              <p:cNvSpPr/>
              <p:nvPr/>
            </p:nvSpPr>
            <p:spPr>
              <a:xfrm rot="16200000">
                <a:off x="-1622726" y="1622725"/>
                <a:ext cx="4572001" cy="1326550"/>
              </a:xfrm>
              <a:prstGeom prst="rightArrow">
                <a:avLst>
                  <a:gd name="adj1" fmla="val 63131"/>
                  <a:gd name="adj2" fmla="val 32407"/>
                </a:avLst>
              </a:prstGeom>
              <a:solidFill>
                <a:schemeClr val="accent3"/>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36" name="36%"/>
              <p:cNvSpPr txBox="1"/>
              <p:nvPr/>
            </p:nvSpPr>
            <p:spPr>
              <a:xfrm>
                <a:off x="257433" y="314893"/>
                <a:ext cx="811683"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36%</a:t>
                </a:r>
              </a:p>
            </p:txBody>
          </p:sp>
        </p:grpSp>
        <p:grpSp>
          <p:nvGrpSpPr>
            <p:cNvPr id="540" name="Group"/>
            <p:cNvGrpSpPr/>
            <p:nvPr/>
          </p:nvGrpSpPr>
          <p:grpSpPr>
            <a:xfrm>
              <a:off x="3307460" y="1523999"/>
              <a:ext cx="1326551" cy="3048001"/>
              <a:chOff x="0" y="0"/>
              <a:chExt cx="1326549" cy="3048000"/>
            </a:xfrm>
          </p:grpSpPr>
          <p:sp>
            <p:nvSpPr>
              <p:cNvPr id="538" name="Arrow"/>
              <p:cNvSpPr/>
              <p:nvPr/>
            </p:nvSpPr>
            <p:spPr>
              <a:xfrm rot="16200000">
                <a:off x="-860726" y="860725"/>
                <a:ext cx="3048001" cy="1326550"/>
              </a:xfrm>
              <a:prstGeom prst="rightArrow">
                <a:avLst>
                  <a:gd name="adj1" fmla="val 63131"/>
                  <a:gd name="adj2" fmla="val 32407"/>
                </a:avLst>
              </a:prstGeom>
              <a:solidFill>
                <a:schemeClr val="accent3"/>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39" name="24%"/>
              <p:cNvSpPr txBox="1"/>
              <p:nvPr/>
            </p:nvSpPr>
            <p:spPr>
              <a:xfrm>
                <a:off x="257433" y="240228"/>
                <a:ext cx="811684" cy="4984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24%</a:t>
                </a:r>
              </a:p>
            </p:txBody>
          </p:sp>
        </p:grpSp>
        <p:grpSp>
          <p:nvGrpSpPr>
            <p:cNvPr id="543" name="Group"/>
            <p:cNvGrpSpPr/>
            <p:nvPr/>
          </p:nvGrpSpPr>
          <p:grpSpPr>
            <a:xfrm>
              <a:off x="4961190" y="2793999"/>
              <a:ext cx="1326551" cy="1778001"/>
              <a:chOff x="0" y="0"/>
              <a:chExt cx="1326549" cy="1778000"/>
            </a:xfrm>
          </p:grpSpPr>
          <p:sp>
            <p:nvSpPr>
              <p:cNvPr id="541" name="Arrow"/>
              <p:cNvSpPr/>
              <p:nvPr/>
            </p:nvSpPr>
            <p:spPr>
              <a:xfrm rot="16200000">
                <a:off x="-225726" y="225725"/>
                <a:ext cx="1778001" cy="1326550"/>
              </a:xfrm>
              <a:prstGeom prst="rightArrow">
                <a:avLst>
                  <a:gd name="adj1" fmla="val 63131"/>
                  <a:gd name="adj2" fmla="val 32407"/>
                </a:avLst>
              </a:prstGeom>
              <a:solidFill>
                <a:schemeClr val="accent3"/>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42" name="14%"/>
              <p:cNvSpPr txBox="1"/>
              <p:nvPr/>
            </p:nvSpPr>
            <p:spPr>
              <a:xfrm>
                <a:off x="257433" y="206146"/>
                <a:ext cx="811684"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14%</a:t>
                </a:r>
              </a:p>
            </p:txBody>
          </p:sp>
        </p:grpSp>
        <p:grpSp>
          <p:nvGrpSpPr>
            <p:cNvPr id="546" name="Group"/>
            <p:cNvGrpSpPr/>
            <p:nvPr/>
          </p:nvGrpSpPr>
          <p:grpSpPr>
            <a:xfrm>
              <a:off x="6620417" y="3302000"/>
              <a:ext cx="1326551" cy="1270000"/>
              <a:chOff x="0" y="0"/>
              <a:chExt cx="1326549" cy="1270000"/>
            </a:xfrm>
          </p:grpSpPr>
          <p:sp>
            <p:nvSpPr>
              <p:cNvPr id="544" name="Arrow"/>
              <p:cNvSpPr/>
              <p:nvPr/>
            </p:nvSpPr>
            <p:spPr>
              <a:xfrm rot="16200000">
                <a:off x="28274" y="-28275"/>
                <a:ext cx="1270001" cy="1326550"/>
              </a:xfrm>
              <a:prstGeom prst="rightArrow">
                <a:avLst>
                  <a:gd name="adj1" fmla="val 63131"/>
                  <a:gd name="adj2" fmla="val 33850"/>
                </a:avLst>
              </a:prstGeom>
              <a:solidFill>
                <a:schemeClr val="accent3"/>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45" name="10%"/>
              <p:cNvSpPr txBox="1"/>
              <p:nvPr/>
            </p:nvSpPr>
            <p:spPr>
              <a:xfrm>
                <a:off x="294222" y="278943"/>
                <a:ext cx="811683"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10%</a:t>
                </a:r>
              </a:p>
            </p:txBody>
          </p:sp>
        </p:grpSp>
        <p:grpSp>
          <p:nvGrpSpPr>
            <p:cNvPr id="549" name="Group"/>
            <p:cNvGrpSpPr/>
            <p:nvPr/>
          </p:nvGrpSpPr>
          <p:grpSpPr>
            <a:xfrm>
              <a:off x="8279644" y="3556000"/>
              <a:ext cx="1326550" cy="1016000"/>
              <a:chOff x="0" y="0"/>
              <a:chExt cx="1326549" cy="1016000"/>
            </a:xfrm>
          </p:grpSpPr>
          <p:sp>
            <p:nvSpPr>
              <p:cNvPr id="547" name="Arrow"/>
              <p:cNvSpPr/>
              <p:nvPr/>
            </p:nvSpPr>
            <p:spPr>
              <a:xfrm rot="16200000">
                <a:off x="155274" y="-155275"/>
                <a:ext cx="1016001" cy="1326550"/>
              </a:xfrm>
              <a:prstGeom prst="rightArrow">
                <a:avLst>
                  <a:gd name="adj1" fmla="val 63131"/>
                  <a:gd name="adj2" fmla="val 42312"/>
                </a:avLst>
              </a:prstGeom>
              <a:solidFill>
                <a:schemeClr val="accent3"/>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48" name="8%"/>
              <p:cNvSpPr txBox="1"/>
              <p:nvPr/>
            </p:nvSpPr>
            <p:spPr>
              <a:xfrm>
                <a:off x="349228" y="265770"/>
                <a:ext cx="628092"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8%</a:t>
                </a:r>
              </a:p>
            </p:txBody>
          </p:sp>
        </p:grpSp>
        <p:grpSp>
          <p:nvGrpSpPr>
            <p:cNvPr id="552" name="Group"/>
            <p:cNvGrpSpPr/>
            <p:nvPr/>
          </p:nvGrpSpPr>
          <p:grpSpPr>
            <a:xfrm>
              <a:off x="0" y="2412999"/>
              <a:ext cx="1326550" cy="2159001"/>
              <a:chOff x="0" y="0"/>
              <a:chExt cx="1326549" cy="2159000"/>
            </a:xfrm>
          </p:grpSpPr>
          <p:sp>
            <p:nvSpPr>
              <p:cNvPr id="550" name="Arrow"/>
              <p:cNvSpPr/>
              <p:nvPr/>
            </p:nvSpPr>
            <p:spPr>
              <a:xfrm rot="16200000">
                <a:off x="-416226" y="416225"/>
                <a:ext cx="2159001" cy="1326550"/>
              </a:xfrm>
              <a:prstGeom prst="rightArrow">
                <a:avLst>
                  <a:gd name="adj1" fmla="val 63131"/>
                  <a:gd name="adj2" fmla="val 32407"/>
                </a:avLst>
              </a:prstGeom>
              <a:solidFill>
                <a:schemeClr val="accent3">
                  <a:hueOff val="557972"/>
                  <a:lumOff val="-12549"/>
                </a:schemeClr>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51" name="17%"/>
              <p:cNvSpPr txBox="1"/>
              <p:nvPr/>
            </p:nvSpPr>
            <p:spPr>
              <a:xfrm>
                <a:off x="257433" y="223811"/>
                <a:ext cx="811683" cy="498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a:r>
                  <a:t>17%</a:t>
                </a:r>
              </a:p>
            </p:txBody>
          </p:sp>
        </p:grpSp>
      </p:grpSp>
      <p:sp>
        <p:nvSpPr>
          <p:cNvPr id="554" name="Rectangle"/>
          <p:cNvSpPr/>
          <p:nvPr/>
        </p:nvSpPr>
        <p:spPr>
          <a:xfrm>
            <a:off x="10408108" y="-77986"/>
            <a:ext cx="2601578" cy="6734572"/>
          </a:xfrm>
          <a:prstGeom prst="rect">
            <a:avLst/>
          </a:prstGeom>
          <a:solidFill>
            <a:srgbClr val="FFFFFF"/>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555" name="Rectangle"/>
          <p:cNvSpPr/>
          <p:nvPr/>
        </p:nvSpPr>
        <p:spPr>
          <a:xfrm>
            <a:off x="-18790" y="6685146"/>
            <a:ext cx="10583789" cy="3173816"/>
          </a:xfrm>
          <a:prstGeom prst="rect">
            <a:avLst/>
          </a:prstGeom>
          <a:solidFill>
            <a:srgbClr val="FFFFFF"/>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556" name="Percentage point change of population using at least basic sanitation services between 2000 and 2017, by region (%)"/>
          <p:cNvSpPr txBox="1"/>
          <p:nvPr/>
        </p:nvSpPr>
        <p:spPr>
          <a:xfrm>
            <a:off x="813238" y="7986746"/>
            <a:ext cx="11513588" cy="349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1700">
                <a:solidFill>
                  <a:srgbClr val="000000"/>
                </a:solidFill>
              </a:defRPr>
            </a:lvl1pPr>
          </a:lstStyle>
          <a:p>
            <a:pPr/>
            <a:r>
              <a:t>Percentage point change of population using at least basic sanitation services between 2000 and 2017, by region (%) </a:t>
            </a:r>
          </a:p>
        </p:txBody>
      </p:sp>
      <p:sp>
        <p:nvSpPr>
          <p:cNvPr id="557" name="The Pacific is the only region in the world going backward in securing access to basic sanitation"/>
          <p:cNvSpPr txBox="1"/>
          <p:nvPr/>
        </p:nvSpPr>
        <p:spPr>
          <a:xfrm>
            <a:off x="250542" y="251572"/>
            <a:ext cx="12503715" cy="12560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434343"/>
                </a:solidFill>
              </a:defRPr>
            </a:lvl1pPr>
          </a:lstStyle>
          <a:p>
            <a:pPr/>
            <a:r>
              <a:t>The Pacific is the only region in the world going backward in securing access to basic sanitation</a:t>
            </a:r>
          </a:p>
        </p:txBody>
      </p:sp>
      <p:grpSp>
        <p:nvGrpSpPr>
          <p:cNvPr id="561" name="Group"/>
          <p:cNvGrpSpPr/>
          <p:nvPr/>
        </p:nvGrpSpPr>
        <p:grpSpPr>
          <a:xfrm>
            <a:off x="605951" y="9021817"/>
            <a:ext cx="11928163" cy="548941"/>
            <a:chOff x="0" y="0"/>
            <a:chExt cx="11928161" cy="548939"/>
          </a:xfrm>
        </p:grpSpPr>
        <p:pic>
          <p:nvPicPr>
            <p:cNvPr id="558" name="Unknown.jpeg" descr="Unknown.jpeg"/>
            <p:cNvPicPr>
              <a:picLocks noChangeAspect="1"/>
            </p:cNvPicPr>
            <p:nvPr/>
          </p:nvPicPr>
          <p:blipFill>
            <a:blip r:embed="rId3">
              <a:extLst/>
            </a:blip>
            <a:stretch>
              <a:fillRect/>
            </a:stretch>
          </p:blipFill>
          <p:spPr>
            <a:xfrm>
              <a:off x="1820331" y="0"/>
              <a:ext cx="2081198" cy="548940"/>
            </a:xfrm>
            <a:prstGeom prst="rect">
              <a:avLst/>
            </a:prstGeom>
            <a:ln w="12700" cap="flat">
              <a:noFill/>
              <a:miter lim="400000"/>
            </a:ln>
            <a:effectLst/>
          </p:spPr>
        </p:pic>
        <p:sp>
          <p:nvSpPr>
            <p:cNvPr id="559" name="JMP data available at washdata.org, and the report: Progress on household drinking water, sanitation and hygiene 2000-2017. Special focus on inequalities: UNICEF and WHO, 2019."/>
            <p:cNvSpPr txBox="1"/>
            <p:nvPr/>
          </p:nvSpPr>
          <p:spPr>
            <a:xfrm>
              <a:off x="4370103" y="22959"/>
              <a:ext cx="7558059" cy="5030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0" sz="1400">
                  <a:solidFill>
                    <a:srgbClr val="434343"/>
                  </a:solidFill>
                </a:defRPr>
              </a:pPr>
              <a:r>
                <a:t>JMP data available at </a:t>
              </a:r>
              <a:r>
                <a:rPr u="sng">
                  <a:hlinkClick r:id="rId4" invalidUrl="" action="" tgtFrame="" tooltip="" history="1" highlightClick="0" endSnd="0"/>
                </a:rPr>
                <a:t>washdata.org</a:t>
              </a:r>
              <a:r>
                <a:t>, and the report: </a:t>
              </a:r>
              <a:r>
                <a:rPr i="1"/>
                <a:t>Progress on household drinking water, sanitation and hygiene 2000-2017. Special focus on inequalities</a:t>
              </a:r>
              <a:r>
                <a:t>: UNICEF and WHO, 2019. </a:t>
              </a:r>
            </a:p>
          </p:txBody>
        </p:sp>
        <p:pic>
          <p:nvPicPr>
            <p:cNvPr id="560" name="SPC-CPS-logo_26_stars-colors-1.pdf" descr="SPC-CPS-logo_26_stars-colors-1.pdf"/>
            <p:cNvPicPr>
              <a:picLocks noChangeAspect="1"/>
            </p:cNvPicPr>
            <p:nvPr/>
          </p:nvPicPr>
          <p:blipFill>
            <a:blip r:embed="rId5">
              <a:extLst/>
            </a:blip>
            <a:stretch>
              <a:fillRect/>
            </a:stretch>
          </p:blipFill>
          <p:spPr>
            <a:xfrm>
              <a:off x="0" y="0"/>
              <a:ext cx="1351757" cy="548940"/>
            </a:xfrm>
            <a:prstGeom prst="rect">
              <a:avLst/>
            </a:prstGeom>
            <a:ln w="12700" cap="flat">
              <a:noFill/>
              <a:miter lim="400000"/>
            </a:ln>
            <a:effectLst/>
          </p:spPr>
        </p:pic>
      </p:grpSp>
      <p:sp>
        <p:nvSpPr>
          <p:cNvPr id="562" name="Central and Southern Asia"/>
          <p:cNvSpPr txBox="1"/>
          <p:nvPr/>
        </p:nvSpPr>
        <p:spPr>
          <a:xfrm>
            <a:off x="2402023" y="6742102"/>
            <a:ext cx="1326551" cy="857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Central and Southern Asia</a:t>
            </a:r>
          </a:p>
        </p:txBody>
      </p:sp>
      <p:sp>
        <p:nvSpPr>
          <p:cNvPr id="563" name="World"/>
          <p:cNvSpPr txBox="1"/>
          <p:nvPr/>
        </p:nvSpPr>
        <p:spPr>
          <a:xfrm>
            <a:off x="748293" y="6989861"/>
            <a:ext cx="1326550" cy="3620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solidFill>
                  <a:srgbClr val="000000"/>
                </a:solidFill>
              </a:defRPr>
            </a:lvl1pPr>
          </a:lstStyle>
          <a:p>
            <a:pPr/>
            <a:r>
              <a:t>World</a:t>
            </a:r>
          </a:p>
        </p:txBody>
      </p:sp>
      <p:sp>
        <p:nvSpPr>
          <p:cNvPr id="564" name="Eastern and South-Eastern Asia"/>
          <p:cNvSpPr txBox="1"/>
          <p:nvPr/>
        </p:nvSpPr>
        <p:spPr>
          <a:xfrm>
            <a:off x="4055753" y="6776137"/>
            <a:ext cx="1326551" cy="8575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Eastern and South-Eastern Asia</a:t>
            </a:r>
          </a:p>
        </p:txBody>
      </p:sp>
      <p:sp>
        <p:nvSpPr>
          <p:cNvPr id="565" name="Latin America and the Caribbean"/>
          <p:cNvSpPr txBox="1"/>
          <p:nvPr/>
        </p:nvSpPr>
        <p:spPr>
          <a:xfrm>
            <a:off x="5638026" y="6776137"/>
            <a:ext cx="1469466" cy="8575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Latin America and the Caribbean</a:t>
            </a:r>
          </a:p>
        </p:txBody>
      </p:sp>
      <p:sp>
        <p:nvSpPr>
          <p:cNvPr id="566" name="Northern Africa and Western Asia"/>
          <p:cNvSpPr txBox="1"/>
          <p:nvPr/>
        </p:nvSpPr>
        <p:spPr>
          <a:xfrm>
            <a:off x="7297253" y="6776137"/>
            <a:ext cx="1469466" cy="8575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Northern Africa and Western Asia</a:t>
            </a:r>
          </a:p>
        </p:txBody>
      </p:sp>
      <p:sp>
        <p:nvSpPr>
          <p:cNvPr id="567" name="Rectangle"/>
          <p:cNvSpPr/>
          <p:nvPr/>
        </p:nvSpPr>
        <p:spPr>
          <a:xfrm>
            <a:off x="360849" y="6654550"/>
            <a:ext cx="12023820" cy="38380"/>
          </a:xfrm>
          <a:prstGeom prst="rect">
            <a:avLst/>
          </a:prstGeom>
          <a:solidFill>
            <a:srgbClr val="434343"/>
          </a:solidFill>
          <a:ln w="12700">
            <a:miter lim="400000"/>
          </a:ln>
        </p:spPr>
        <p:txBody>
          <a:bodyPr lIns="50800" tIns="50800" rIns="50800" bIns="50800" anchor="ctr"/>
          <a:lstStyle/>
          <a:p>
            <a:pPr>
              <a:defRPr b="0" sz="2200">
                <a:latin typeface="+mn-lt"/>
                <a:ea typeface="+mn-ea"/>
                <a:cs typeface="+mn-cs"/>
                <a:sym typeface="Helvetica Neue Medium"/>
              </a:defRPr>
            </a:pPr>
          </a:p>
        </p:txBody>
      </p:sp>
      <p:sp>
        <p:nvSpPr>
          <p:cNvPr id="568" name="Sub-Saharan Africa"/>
          <p:cNvSpPr txBox="1"/>
          <p:nvPr/>
        </p:nvSpPr>
        <p:spPr>
          <a:xfrm>
            <a:off x="8956479" y="6832314"/>
            <a:ext cx="1469466" cy="603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Sub-Saharan Africa</a:t>
            </a:r>
          </a:p>
        </p:txBody>
      </p:sp>
      <p:sp>
        <p:nvSpPr>
          <p:cNvPr id="569" name="Oceania"/>
          <p:cNvSpPr txBox="1"/>
          <p:nvPr/>
        </p:nvSpPr>
        <p:spPr>
          <a:xfrm>
            <a:off x="10807079" y="6137890"/>
            <a:ext cx="910109" cy="3495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700">
                <a:solidFill>
                  <a:srgbClr val="000000"/>
                </a:solidFill>
              </a:defRPr>
            </a:lvl1pPr>
          </a:lstStyle>
          <a:p>
            <a:pPr/>
            <a:r>
              <a:t>Oceania</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Rectangle"/>
          <p:cNvSpPr/>
          <p:nvPr/>
        </p:nvSpPr>
        <p:spPr>
          <a:xfrm>
            <a:off x="-30671" y="-63030"/>
            <a:ext cx="13066142" cy="1270001"/>
          </a:xfrm>
          <a:prstGeom prst="rect">
            <a:avLst/>
          </a:prstGeom>
          <a:gradFill>
            <a:gsLst>
              <a:gs pos="0">
                <a:schemeClr val="accent3">
                  <a:hueOff val="557972"/>
                  <a:lumOff val="-12549"/>
                </a:schemeClr>
              </a:gs>
              <a:gs pos="100000">
                <a:schemeClr val="accent1"/>
              </a:gs>
            </a:gsLst>
          </a:gradFill>
          <a:ln w="12700">
            <a:miter lim="400000"/>
          </a:ln>
        </p:spPr>
        <p:txBody>
          <a:bodyPr lIns="50800" tIns="50800" rIns="50800" bIns="50800" anchor="ctr"/>
          <a:lstStyle/>
          <a:p>
            <a:pPr>
              <a:defRPr b="0" sz="2200">
                <a:solidFill>
                  <a:schemeClr val="accent3">
                    <a:hueOff val="557972"/>
                    <a:lumOff val="-12549"/>
                  </a:schemeClr>
                </a:solidFill>
                <a:latin typeface="+mn-lt"/>
                <a:ea typeface="+mn-ea"/>
                <a:cs typeface="+mn-cs"/>
                <a:sym typeface="Helvetica Neue Medium"/>
              </a:defRPr>
            </a:pPr>
          </a:p>
        </p:txBody>
      </p:sp>
      <p:sp>
        <p:nvSpPr>
          <p:cNvPr id="574" name="Coverage levels are stagnant or dropping"/>
          <p:cNvSpPr txBox="1"/>
          <p:nvPr/>
        </p:nvSpPr>
        <p:spPr>
          <a:xfrm>
            <a:off x="594360" y="149060"/>
            <a:ext cx="11816081" cy="845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5000"/>
            </a:lvl1pPr>
          </a:lstStyle>
          <a:p>
            <a:pPr/>
            <a:r>
              <a:t>Coverage levels are stagnant or dropping</a:t>
            </a:r>
          </a:p>
        </p:txBody>
      </p:sp>
      <p:sp>
        <p:nvSpPr>
          <p:cNvPr id="575" name="Population coverage, %"/>
          <p:cNvSpPr txBox="1"/>
          <p:nvPr/>
        </p:nvSpPr>
        <p:spPr>
          <a:xfrm rot="16200000">
            <a:off x="5735" y="5327247"/>
            <a:ext cx="339394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00000"/>
                </a:solidFill>
              </a:defRPr>
            </a:lvl1pPr>
          </a:lstStyle>
          <a:p>
            <a:pPr/>
            <a:r>
              <a:t>Population coverage, %</a:t>
            </a:r>
          </a:p>
        </p:txBody>
      </p:sp>
      <p:sp>
        <p:nvSpPr>
          <p:cNvPr id="576" name="Rectangle"/>
          <p:cNvSpPr/>
          <p:nvPr/>
        </p:nvSpPr>
        <p:spPr>
          <a:xfrm>
            <a:off x="2645956" y="2518001"/>
            <a:ext cx="3670006" cy="6428969"/>
          </a:xfrm>
          <a:prstGeom prst="rect">
            <a:avLst/>
          </a:prstGeom>
          <a:ln w="12700">
            <a:solidFill>
              <a:srgbClr val="000000"/>
            </a:solidFill>
            <a:miter lim="400000"/>
          </a:ln>
        </p:spPr>
        <p:txBody>
          <a:bodyPr lIns="50800" tIns="50800" rIns="50800" bIns="50800" anchor="ctr"/>
          <a:lstStyle/>
          <a:p>
            <a:pPr>
              <a:defRPr b="0" sz="2200">
                <a:latin typeface="+mn-lt"/>
                <a:ea typeface="+mn-ea"/>
                <a:cs typeface="+mn-cs"/>
                <a:sym typeface="Helvetica Neue Medium"/>
              </a:defRPr>
            </a:pPr>
          </a:p>
        </p:txBody>
      </p:sp>
      <p:sp>
        <p:nvSpPr>
          <p:cNvPr id="577" name="Sanitation"/>
          <p:cNvSpPr txBox="1"/>
          <p:nvPr/>
        </p:nvSpPr>
        <p:spPr>
          <a:xfrm>
            <a:off x="3313841" y="1561348"/>
            <a:ext cx="2334236"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900">
                <a:solidFill>
                  <a:schemeClr val="accent3">
                    <a:hueOff val="557972"/>
                    <a:lumOff val="-12549"/>
                  </a:schemeClr>
                </a:solidFill>
              </a:defRPr>
            </a:lvl1pPr>
          </a:lstStyle>
          <a:p>
            <a:pPr/>
            <a:r>
              <a:t>Sanitation</a:t>
            </a:r>
          </a:p>
        </p:txBody>
      </p:sp>
      <p:sp>
        <p:nvSpPr>
          <p:cNvPr id="578" name="Rectangle"/>
          <p:cNvSpPr/>
          <p:nvPr/>
        </p:nvSpPr>
        <p:spPr>
          <a:xfrm>
            <a:off x="6862722" y="2518001"/>
            <a:ext cx="3670006" cy="6428969"/>
          </a:xfrm>
          <a:prstGeom prst="rect">
            <a:avLst/>
          </a:prstGeom>
          <a:ln w="12700">
            <a:solidFill>
              <a:srgbClr val="000000"/>
            </a:solidFill>
            <a:miter lim="400000"/>
          </a:ln>
        </p:spPr>
        <p:txBody>
          <a:bodyPr lIns="50800" tIns="50800" rIns="50800" bIns="50800" anchor="ctr"/>
          <a:lstStyle/>
          <a:p>
            <a:pPr>
              <a:defRPr b="0" sz="2200">
                <a:latin typeface="+mn-lt"/>
                <a:ea typeface="+mn-ea"/>
                <a:cs typeface="+mn-cs"/>
                <a:sym typeface="Helvetica Neue Medium"/>
              </a:defRPr>
            </a:pPr>
          </a:p>
        </p:txBody>
      </p:sp>
      <p:grpSp>
        <p:nvGrpSpPr>
          <p:cNvPr id="584" name="Group"/>
          <p:cNvGrpSpPr/>
          <p:nvPr/>
        </p:nvGrpSpPr>
        <p:grpSpPr>
          <a:xfrm>
            <a:off x="7194013" y="5296387"/>
            <a:ext cx="3159352" cy="908079"/>
            <a:chOff x="0" y="0"/>
            <a:chExt cx="3159351" cy="908077"/>
          </a:xfrm>
        </p:grpSpPr>
        <p:sp>
          <p:nvSpPr>
            <p:cNvPr id="579" name="Circle"/>
            <p:cNvSpPr/>
            <p:nvPr/>
          </p:nvSpPr>
          <p:spPr>
            <a:xfrm>
              <a:off x="534231" y="194001"/>
              <a:ext cx="342901" cy="34290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80" name="Circle"/>
            <p:cNvSpPr/>
            <p:nvPr/>
          </p:nvSpPr>
          <p:spPr>
            <a:xfrm>
              <a:off x="2235299" y="404814"/>
              <a:ext cx="342901" cy="34290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81" name="Line"/>
            <p:cNvSpPr/>
            <p:nvPr/>
          </p:nvSpPr>
          <p:spPr>
            <a:xfrm>
              <a:off x="768299" y="369458"/>
              <a:ext cx="1650580" cy="206806"/>
            </a:xfrm>
            <a:prstGeom prst="line">
              <a:avLst/>
            </a:prstGeom>
            <a:noFill/>
            <a:ln w="88900" cap="flat">
              <a:solidFill>
                <a:schemeClr val="accent1"/>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82" name="51"/>
            <p:cNvSpPr txBox="1"/>
            <p:nvPr/>
          </p:nvSpPr>
          <p:spPr>
            <a:xfrm>
              <a:off x="0" y="0"/>
              <a:ext cx="509728"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chemeClr val="accent1"/>
                  </a:solidFill>
                </a:defRPr>
              </a:lvl1pPr>
            </a:lstStyle>
            <a:p>
              <a:pPr/>
              <a:r>
                <a:t>51</a:t>
              </a:r>
            </a:p>
          </p:txBody>
        </p:sp>
        <p:sp>
          <p:nvSpPr>
            <p:cNvPr id="583" name="48"/>
            <p:cNvSpPr txBox="1"/>
            <p:nvPr/>
          </p:nvSpPr>
          <p:spPr>
            <a:xfrm>
              <a:off x="2649624" y="384992"/>
              <a:ext cx="509728"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chemeClr val="accent1"/>
                  </a:solidFill>
                </a:defRPr>
              </a:lvl1pPr>
            </a:lstStyle>
            <a:p>
              <a:pPr/>
              <a:r>
                <a:t>48</a:t>
              </a:r>
            </a:p>
          </p:txBody>
        </p:sp>
      </p:grpSp>
      <p:sp>
        <p:nvSpPr>
          <p:cNvPr id="585" name="Water"/>
          <p:cNvSpPr txBox="1"/>
          <p:nvPr/>
        </p:nvSpPr>
        <p:spPr>
          <a:xfrm>
            <a:off x="7839364" y="1561348"/>
            <a:ext cx="1407530"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900">
                <a:solidFill>
                  <a:schemeClr val="accent1"/>
                </a:solidFill>
              </a:defRPr>
            </a:lvl1pPr>
          </a:lstStyle>
          <a:p>
            <a:pPr/>
            <a:r>
              <a:t>Water</a:t>
            </a:r>
          </a:p>
        </p:txBody>
      </p:sp>
      <p:grpSp>
        <p:nvGrpSpPr>
          <p:cNvPr id="591" name="Group"/>
          <p:cNvGrpSpPr/>
          <p:nvPr/>
        </p:nvGrpSpPr>
        <p:grpSpPr>
          <a:xfrm>
            <a:off x="2922114" y="6778869"/>
            <a:ext cx="3222697" cy="523086"/>
            <a:chOff x="0" y="0"/>
            <a:chExt cx="3222696" cy="523085"/>
          </a:xfrm>
        </p:grpSpPr>
        <p:sp>
          <p:nvSpPr>
            <p:cNvPr id="586" name="Circle"/>
            <p:cNvSpPr/>
            <p:nvPr/>
          </p:nvSpPr>
          <p:spPr>
            <a:xfrm>
              <a:off x="490984" y="90092"/>
              <a:ext cx="342901" cy="342901"/>
            </a:xfrm>
            <a:prstGeom prst="ellipse">
              <a:avLst/>
            </a:prstGeom>
            <a:solidFill>
              <a:schemeClr val="accent3">
                <a:hueOff val="557972"/>
                <a:lumOff val="-12549"/>
              </a:schemeClr>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87" name="Circle"/>
            <p:cNvSpPr/>
            <p:nvPr/>
          </p:nvSpPr>
          <p:spPr>
            <a:xfrm>
              <a:off x="2318540" y="90092"/>
              <a:ext cx="342901" cy="342901"/>
            </a:xfrm>
            <a:prstGeom prst="ellipse">
              <a:avLst/>
            </a:prstGeom>
            <a:solidFill>
              <a:schemeClr val="accent3">
                <a:hueOff val="557972"/>
                <a:lumOff val="-12549"/>
              </a:schemeClr>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88" name="31"/>
            <p:cNvSpPr txBox="1"/>
            <p:nvPr/>
          </p:nvSpPr>
          <p:spPr>
            <a:xfrm>
              <a:off x="0" y="0"/>
              <a:ext cx="509728"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chemeClr val="accent3">
                      <a:hueOff val="557972"/>
                      <a:lumOff val="-12549"/>
                    </a:schemeClr>
                  </a:solidFill>
                </a:defRPr>
              </a:lvl1pPr>
            </a:lstStyle>
            <a:p>
              <a:pPr/>
              <a:r>
                <a:t>31</a:t>
              </a:r>
            </a:p>
          </p:txBody>
        </p:sp>
        <p:sp>
          <p:nvSpPr>
            <p:cNvPr id="589" name="31"/>
            <p:cNvSpPr txBox="1"/>
            <p:nvPr/>
          </p:nvSpPr>
          <p:spPr>
            <a:xfrm>
              <a:off x="2712968" y="0"/>
              <a:ext cx="509729"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chemeClr val="accent3">
                      <a:hueOff val="557972"/>
                      <a:lumOff val="-12549"/>
                    </a:schemeClr>
                  </a:solidFill>
                </a:defRPr>
              </a:lvl1pPr>
            </a:lstStyle>
            <a:p>
              <a:pPr/>
              <a:r>
                <a:t>31</a:t>
              </a:r>
            </a:p>
          </p:txBody>
        </p:sp>
        <p:sp>
          <p:nvSpPr>
            <p:cNvPr id="590" name="Line"/>
            <p:cNvSpPr/>
            <p:nvPr/>
          </p:nvSpPr>
          <p:spPr>
            <a:xfrm>
              <a:off x="693379" y="261542"/>
              <a:ext cx="1968062" cy="1"/>
            </a:xfrm>
            <a:prstGeom prst="line">
              <a:avLst/>
            </a:prstGeom>
            <a:noFill/>
            <a:ln w="88900" cap="flat">
              <a:solidFill>
                <a:schemeClr val="accent3">
                  <a:hueOff val="557972"/>
                  <a:lumOff val="-12549"/>
                </a:schemeClr>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grpSp>
      <p:grpSp>
        <p:nvGrpSpPr>
          <p:cNvPr id="597" name="Group"/>
          <p:cNvGrpSpPr/>
          <p:nvPr/>
        </p:nvGrpSpPr>
        <p:grpSpPr>
          <a:xfrm>
            <a:off x="2908060" y="4348228"/>
            <a:ext cx="3269123" cy="1371588"/>
            <a:chOff x="0" y="0"/>
            <a:chExt cx="3269122" cy="1371587"/>
          </a:xfrm>
        </p:grpSpPr>
        <p:sp>
          <p:nvSpPr>
            <p:cNvPr id="592" name="Line"/>
            <p:cNvSpPr/>
            <p:nvPr/>
          </p:nvSpPr>
          <p:spPr>
            <a:xfrm flipV="1">
              <a:off x="707434" y="408020"/>
              <a:ext cx="1896418" cy="523849"/>
            </a:xfrm>
            <a:prstGeom prst="line">
              <a:avLst/>
            </a:prstGeom>
            <a:noFill/>
            <a:ln w="88900" cap="flat">
              <a:solidFill>
                <a:srgbClr val="929292"/>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93" name="Square"/>
            <p:cNvSpPr/>
            <p:nvPr/>
          </p:nvSpPr>
          <p:spPr>
            <a:xfrm rot="18900000">
              <a:off x="2371302" y="241980"/>
              <a:ext cx="292101" cy="292101"/>
            </a:xfrm>
            <a:prstGeom prst="rect">
              <a:avLst/>
            </a:prstGeom>
            <a:solidFill>
              <a:srgbClr val="929292"/>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94" name="Square"/>
            <p:cNvSpPr/>
            <p:nvPr/>
          </p:nvSpPr>
          <p:spPr>
            <a:xfrm rot="18900000">
              <a:off x="530717" y="804659"/>
              <a:ext cx="292101" cy="292101"/>
            </a:xfrm>
            <a:prstGeom prst="rect">
              <a:avLst/>
            </a:prstGeom>
            <a:solidFill>
              <a:srgbClr val="929292"/>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95" name="59"/>
            <p:cNvSpPr txBox="1"/>
            <p:nvPr/>
          </p:nvSpPr>
          <p:spPr>
            <a:xfrm>
              <a:off x="0" y="848502"/>
              <a:ext cx="509728"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929292"/>
                  </a:solidFill>
                </a:defRPr>
              </a:lvl1pPr>
            </a:lstStyle>
            <a:p>
              <a:pPr/>
              <a:r>
                <a:t>59</a:t>
              </a:r>
            </a:p>
          </p:txBody>
        </p:sp>
        <p:sp>
          <p:nvSpPr>
            <p:cNvPr id="596" name="68"/>
            <p:cNvSpPr txBox="1"/>
            <p:nvPr/>
          </p:nvSpPr>
          <p:spPr>
            <a:xfrm>
              <a:off x="2759395" y="0"/>
              <a:ext cx="509728"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929292"/>
                  </a:solidFill>
                </a:defRPr>
              </a:lvl1pPr>
            </a:lstStyle>
            <a:p>
              <a:pPr/>
              <a:r>
                <a:t>68</a:t>
              </a:r>
            </a:p>
          </p:txBody>
        </p:sp>
      </p:grpSp>
      <p:grpSp>
        <p:nvGrpSpPr>
          <p:cNvPr id="603" name="Group"/>
          <p:cNvGrpSpPr/>
          <p:nvPr/>
        </p:nvGrpSpPr>
        <p:grpSpPr>
          <a:xfrm>
            <a:off x="7174375" y="2845053"/>
            <a:ext cx="3193045" cy="1380281"/>
            <a:chOff x="0" y="0"/>
            <a:chExt cx="3193043" cy="1380280"/>
          </a:xfrm>
        </p:grpSpPr>
        <p:sp>
          <p:nvSpPr>
            <p:cNvPr id="598" name="Square"/>
            <p:cNvSpPr/>
            <p:nvPr/>
          </p:nvSpPr>
          <p:spPr>
            <a:xfrm rot="18900000">
              <a:off x="564981" y="747821"/>
              <a:ext cx="292101" cy="292101"/>
            </a:xfrm>
            <a:prstGeom prst="rect">
              <a:avLst/>
            </a:prstGeom>
            <a:solidFill>
              <a:srgbClr val="929292"/>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599" name="Square"/>
            <p:cNvSpPr/>
            <p:nvPr/>
          </p:nvSpPr>
          <p:spPr>
            <a:xfrm rot="18900000">
              <a:off x="2293645" y="227816"/>
              <a:ext cx="292101" cy="292101"/>
            </a:xfrm>
            <a:prstGeom prst="rect">
              <a:avLst/>
            </a:prstGeom>
            <a:solidFill>
              <a:srgbClr val="929292"/>
            </a:solidFill>
            <a:ln w="12700" cap="flat">
              <a:noFill/>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600" name="Line"/>
            <p:cNvSpPr/>
            <p:nvPr/>
          </p:nvSpPr>
          <p:spPr>
            <a:xfrm flipV="1">
              <a:off x="760216" y="383144"/>
              <a:ext cx="1771249" cy="510727"/>
            </a:xfrm>
            <a:prstGeom prst="line">
              <a:avLst/>
            </a:prstGeom>
            <a:noFill/>
            <a:ln w="88900" cap="flat">
              <a:solidFill>
                <a:srgbClr val="929292"/>
              </a:solidFill>
              <a:prstDash val="solid"/>
              <a:miter lim="400000"/>
            </a:ln>
            <a:effectLst/>
          </p:spPr>
          <p:txBody>
            <a:bodyPr wrap="square" lIns="50800" tIns="50800" rIns="50800" bIns="50800" numCol="1" anchor="ctr">
              <a:noAutofit/>
            </a:bodyPr>
            <a:lstStyle/>
            <a:p>
              <a:pPr>
                <a:defRPr b="0" sz="2200">
                  <a:latin typeface="+mn-lt"/>
                  <a:ea typeface="+mn-ea"/>
                  <a:cs typeface="+mn-cs"/>
                  <a:sym typeface="Helvetica Neue Medium"/>
                </a:defRPr>
              </a:pPr>
            </a:p>
          </p:txBody>
        </p:sp>
        <p:sp>
          <p:nvSpPr>
            <p:cNvPr id="601" name="81"/>
            <p:cNvSpPr txBox="1"/>
            <p:nvPr/>
          </p:nvSpPr>
          <p:spPr>
            <a:xfrm>
              <a:off x="0" y="857194"/>
              <a:ext cx="509728" cy="5230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929292"/>
                  </a:solidFill>
                </a:defRPr>
              </a:lvl1pPr>
            </a:lstStyle>
            <a:p>
              <a:pPr/>
              <a:r>
                <a:t>81</a:t>
              </a:r>
            </a:p>
          </p:txBody>
        </p:sp>
        <p:sp>
          <p:nvSpPr>
            <p:cNvPr id="602" name="89"/>
            <p:cNvSpPr txBox="1"/>
            <p:nvPr/>
          </p:nvSpPr>
          <p:spPr>
            <a:xfrm>
              <a:off x="2683316" y="0"/>
              <a:ext cx="509728" cy="52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solidFill>
                    <a:srgbClr val="929292"/>
                  </a:solidFill>
                </a:defRPr>
              </a:lvl1pPr>
            </a:lstStyle>
            <a:p>
              <a:pPr/>
              <a:r>
                <a:t>89</a:t>
              </a:r>
            </a:p>
          </p:txBody>
        </p:sp>
      </p:grpSp>
      <p:sp>
        <p:nvSpPr>
          <p:cNvPr id="604" name="Line"/>
          <p:cNvSpPr/>
          <p:nvPr/>
        </p:nvSpPr>
        <p:spPr>
          <a:xfrm flipV="1">
            <a:off x="4480959" y="8968007"/>
            <a:ext cx="1" cy="82467"/>
          </a:xfrm>
          <a:prstGeom prst="line">
            <a:avLst/>
          </a:prstGeom>
          <a:ln w="12700">
            <a:solidFill>
              <a:srgbClr val="000000"/>
            </a:solidFill>
            <a:miter lim="400000"/>
          </a:ln>
        </p:spPr>
        <p:txBody>
          <a:bodyPr lIns="50800" tIns="50800" rIns="50800" bIns="50800" anchor="ctr"/>
          <a:lstStyle/>
          <a:p>
            <a:pPr>
              <a:defRPr b="0" sz="2200">
                <a:latin typeface="+mn-lt"/>
                <a:ea typeface="+mn-ea"/>
                <a:cs typeface="+mn-cs"/>
                <a:sym typeface="Helvetica Neue Medium"/>
              </a:defRPr>
            </a:pPr>
          </a:p>
        </p:txBody>
      </p:sp>
      <p:sp>
        <p:nvSpPr>
          <p:cNvPr id="605" name="Line"/>
          <p:cNvSpPr/>
          <p:nvPr/>
        </p:nvSpPr>
        <p:spPr>
          <a:xfrm flipV="1">
            <a:off x="8697724" y="8968007"/>
            <a:ext cx="1" cy="82467"/>
          </a:xfrm>
          <a:prstGeom prst="line">
            <a:avLst/>
          </a:prstGeom>
          <a:ln w="12700">
            <a:solidFill>
              <a:srgbClr val="000000"/>
            </a:solidFill>
            <a:miter lim="400000"/>
          </a:ln>
        </p:spPr>
        <p:txBody>
          <a:bodyPr lIns="50800" tIns="50800" rIns="50800" bIns="50800" anchor="ctr"/>
          <a:lstStyle/>
          <a:p>
            <a:pPr>
              <a:defRPr b="0" sz="2200">
                <a:latin typeface="+mn-lt"/>
                <a:ea typeface="+mn-ea"/>
                <a:cs typeface="+mn-cs"/>
                <a:sym typeface="Helvetica Neue Medium"/>
              </a:defRPr>
            </a:pPr>
          </a:p>
        </p:txBody>
      </p:sp>
      <p:sp>
        <p:nvSpPr>
          <p:cNvPr id="606" name="2000"/>
          <p:cNvSpPr txBox="1"/>
          <p:nvPr/>
        </p:nvSpPr>
        <p:spPr>
          <a:xfrm>
            <a:off x="3230829" y="9009240"/>
            <a:ext cx="707441" cy="411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100">
                <a:solidFill>
                  <a:srgbClr val="000000"/>
                </a:solidFill>
              </a:defRPr>
            </a:lvl1pPr>
          </a:lstStyle>
          <a:p>
            <a:pPr/>
            <a:r>
              <a:t>2000</a:t>
            </a:r>
          </a:p>
        </p:txBody>
      </p:sp>
      <p:sp>
        <p:nvSpPr>
          <p:cNvPr id="607" name="2015"/>
          <p:cNvSpPr txBox="1"/>
          <p:nvPr/>
        </p:nvSpPr>
        <p:spPr>
          <a:xfrm>
            <a:off x="5058384" y="9009240"/>
            <a:ext cx="707442" cy="411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100">
                <a:solidFill>
                  <a:srgbClr val="000000"/>
                </a:solidFill>
              </a:defRPr>
            </a:lvl1pPr>
          </a:lstStyle>
          <a:p>
            <a:pPr/>
            <a:r>
              <a:t>2015</a:t>
            </a:r>
          </a:p>
        </p:txBody>
      </p:sp>
      <p:sp>
        <p:nvSpPr>
          <p:cNvPr id="608" name="2000"/>
          <p:cNvSpPr txBox="1"/>
          <p:nvPr/>
        </p:nvSpPr>
        <p:spPr>
          <a:xfrm>
            <a:off x="7429751" y="9009240"/>
            <a:ext cx="707442" cy="411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100">
                <a:solidFill>
                  <a:srgbClr val="000000"/>
                </a:solidFill>
              </a:defRPr>
            </a:lvl1pPr>
          </a:lstStyle>
          <a:p>
            <a:pPr/>
            <a:r>
              <a:t>2000</a:t>
            </a:r>
          </a:p>
        </p:txBody>
      </p:sp>
      <p:sp>
        <p:nvSpPr>
          <p:cNvPr id="609" name="2015"/>
          <p:cNvSpPr txBox="1"/>
          <p:nvPr/>
        </p:nvSpPr>
        <p:spPr>
          <a:xfrm>
            <a:off x="9260350" y="9009240"/>
            <a:ext cx="707441" cy="411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100">
                <a:solidFill>
                  <a:srgbClr val="000000"/>
                </a:solidFill>
              </a:defRPr>
            </a:lvl1pPr>
          </a:lstStyle>
          <a:p>
            <a:pPr/>
            <a:r>
              <a:t>2015</a:t>
            </a:r>
          </a:p>
        </p:txBody>
      </p:sp>
      <p:sp>
        <p:nvSpPr>
          <p:cNvPr id="610" name="0%"/>
          <p:cNvSpPr txBox="1"/>
          <p:nvPr/>
        </p:nvSpPr>
        <p:spPr>
          <a:xfrm>
            <a:off x="1915001" y="8686506"/>
            <a:ext cx="529286" cy="411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100">
                <a:solidFill>
                  <a:srgbClr val="000000"/>
                </a:solidFill>
              </a:defRPr>
            </a:lvl1pPr>
          </a:lstStyle>
          <a:p>
            <a:pPr/>
            <a:r>
              <a:t>0%</a:t>
            </a:r>
          </a:p>
        </p:txBody>
      </p:sp>
      <p:sp>
        <p:nvSpPr>
          <p:cNvPr id="611" name="100%"/>
          <p:cNvSpPr txBox="1"/>
          <p:nvPr/>
        </p:nvSpPr>
        <p:spPr>
          <a:xfrm>
            <a:off x="1640228" y="2328147"/>
            <a:ext cx="825857" cy="4116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100">
                <a:solidFill>
                  <a:srgbClr val="000000"/>
                </a:solidFill>
              </a:defRPr>
            </a:lvl1pPr>
          </a:lstStyle>
          <a:p>
            <a:pPr/>
            <a:r>
              <a:t>100%</a:t>
            </a:r>
          </a:p>
        </p:txBody>
      </p:sp>
      <p:sp>
        <p:nvSpPr>
          <p:cNvPr id="612" name="100%"/>
          <p:cNvSpPr txBox="1"/>
          <p:nvPr/>
        </p:nvSpPr>
        <p:spPr>
          <a:xfrm>
            <a:off x="10761902" y="2328147"/>
            <a:ext cx="825857" cy="4116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100">
                <a:solidFill>
                  <a:srgbClr val="000000"/>
                </a:solidFill>
              </a:defRPr>
            </a:lvl1pPr>
          </a:lstStyle>
          <a:p>
            <a:pPr/>
            <a:r>
              <a:t>100%</a:t>
            </a:r>
          </a:p>
        </p:txBody>
      </p:sp>
      <p:sp>
        <p:nvSpPr>
          <p:cNvPr id="613" name="0%"/>
          <p:cNvSpPr txBox="1"/>
          <p:nvPr/>
        </p:nvSpPr>
        <p:spPr>
          <a:xfrm>
            <a:off x="10643158" y="8686506"/>
            <a:ext cx="529286" cy="411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100">
                <a:solidFill>
                  <a:srgbClr val="000000"/>
                </a:solidFill>
              </a:defRPr>
            </a:lvl1pPr>
          </a:lstStyle>
          <a:p>
            <a:pPr/>
            <a:r>
              <a:t>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4" grpId="4"/>
      <p:bldP build="whole" bldLvl="1" animBg="1" rev="0" advAuto="0" spid="597" grpId="1"/>
      <p:bldP build="whole" bldLvl="1" animBg="1" rev="0" advAuto="0" spid="603" grpId="2"/>
      <p:bldP build="whole" bldLvl="1" animBg="1" rev="0" advAuto="0" spid="591" grpId="3"/>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615" name="2D Pie Chart"/>
          <p:cNvGraphicFramePr/>
          <p:nvPr/>
        </p:nvGraphicFramePr>
        <p:xfrm>
          <a:off x="8789489" y="2414326"/>
          <a:ext cx="3644878" cy="3644878"/>
        </p:xfrm>
        <a:graphic xmlns:a="http://schemas.openxmlformats.org/drawingml/2006/main">
          <a:graphicData uri="http://schemas.openxmlformats.org/drawingml/2006/chart">
            <c:chart xmlns:c="http://schemas.openxmlformats.org/drawingml/2006/chart" r:id="rId2"/>
          </a:graphicData>
        </a:graphic>
      </p:graphicFrame>
      <p:graphicFrame>
        <p:nvGraphicFramePr>
          <p:cNvPr id="616" name="2D Pie Chart"/>
          <p:cNvGraphicFramePr/>
          <p:nvPr/>
        </p:nvGraphicFramePr>
        <p:xfrm>
          <a:off x="4656218" y="2414326"/>
          <a:ext cx="3644878" cy="3644878"/>
        </p:xfrm>
        <a:graphic xmlns:a="http://schemas.openxmlformats.org/drawingml/2006/main">
          <a:graphicData uri="http://schemas.openxmlformats.org/drawingml/2006/chart">
            <c:chart xmlns:c="http://schemas.openxmlformats.org/drawingml/2006/chart" r:id="rId3"/>
          </a:graphicData>
        </a:graphic>
      </p:graphicFrame>
      <p:graphicFrame>
        <p:nvGraphicFramePr>
          <p:cNvPr id="617" name="2D Pie Chart"/>
          <p:cNvGraphicFramePr/>
          <p:nvPr/>
        </p:nvGraphicFramePr>
        <p:xfrm>
          <a:off x="522948" y="2414326"/>
          <a:ext cx="3644878" cy="3644878"/>
        </p:xfrm>
        <a:graphic xmlns:a="http://schemas.openxmlformats.org/drawingml/2006/main">
          <a:graphicData uri="http://schemas.openxmlformats.org/drawingml/2006/chart">
            <c:chart xmlns:c="http://schemas.openxmlformats.org/drawingml/2006/chart" r:id="rId4"/>
          </a:graphicData>
        </a:graphic>
      </p:graphicFrame>
      <p:sp>
        <p:nvSpPr>
          <p:cNvPr id="618" name="4.1%"/>
          <p:cNvSpPr txBox="1"/>
          <p:nvPr/>
        </p:nvSpPr>
        <p:spPr>
          <a:xfrm>
            <a:off x="4539459" y="701255"/>
            <a:ext cx="903479" cy="4984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4.1%</a:t>
            </a:r>
          </a:p>
        </p:txBody>
      </p:sp>
      <p:sp>
        <p:nvSpPr>
          <p:cNvPr id="619" name="Proportion of wastewater treated at plants providing at least secondary treatment"/>
          <p:cNvSpPr txBox="1"/>
          <p:nvPr/>
        </p:nvSpPr>
        <p:spPr>
          <a:xfrm>
            <a:off x="745606" y="7830712"/>
            <a:ext cx="11513588" cy="349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700">
                <a:solidFill>
                  <a:srgbClr val="000000"/>
                </a:solidFill>
              </a:defRPr>
            </a:lvl1pPr>
          </a:lstStyle>
          <a:p>
            <a:pPr/>
            <a:r>
              <a:t>Proportion of wastewater treated at plants providing at least secondary treatment</a:t>
            </a:r>
          </a:p>
        </p:txBody>
      </p:sp>
      <p:sp>
        <p:nvSpPr>
          <p:cNvPr id="620" name="First Pacific countries to report show about half of wastewater is subject to secondary treatment"/>
          <p:cNvSpPr txBox="1"/>
          <p:nvPr/>
        </p:nvSpPr>
        <p:spPr>
          <a:xfrm>
            <a:off x="818476" y="119849"/>
            <a:ext cx="11320364" cy="1256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solidFill>
                  <a:srgbClr val="434343"/>
                </a:solidFill>
              </a:defRPr>
            </a:lvl1pPr>
          </a:lstStyle>
          <a:p>
            <a:pPr/>
            <a:r>
              <a:t>First Pacific countries to report show about half of wastewater is subject to secondary treatment</a:t>
            </a:r>
          </a:p>
        </p:txBody>
      </p:sp>
      <p:grpSp>
        <p:nvGrpSpPr>
          <p:cNvPr id="624" name="Group"/>
          <p:cNvGrpSpPr/>
          <p:nvPr/>
        </p:nvGrpSpPr>
        <p:grpSpPr>
          <a:xfrm>
            <a:off x="605951" y="9021817"/>
            <a:ext cx="11928163" cy="548941"/>
            <a:chOff x="0" y="0"/>
            <a:chExt cx="11928161" cy="548939"/>
          </a:xfrm>
        </p:grpSpPr>
        <p:pic>
          <p:nvPicPr>
            <p:cNvPr id="621" name="Unknown.jpeg" descr="Unknown.jpeg"/>
            <p:cNvPicPr>
              <a:picLocks noChangeAspect="1"/>
            </p:cNvPicPr>
            <p:nvPr/>
          </p:nvPicPr>
          <p:blipFill>
            <a:blip r:embed="rId5">
              <a:extLst/>
            </a:blip>
            <a:stretch>
              <a:fillRect/>
            </a:stretch>
          </p:blipFill>
          <p:spPr>
            <a:xfrm>
              <a:off x="1820331" y="0"/>
              <a:ext cx="2081198" cy="548940"/>
            </a:xfrm>
            <a:prstGeom prst="rect">
              <a:avLst/>
            </a:prstGeom>
            <a:ln w="12700" cap="flat">
              <a:noFill/>
              <a:miter lim="400000"/>
            </a:ln>
            <a:effectLst/>
          </p:spPr>
        </p:pic>
        <p:sp>
          <p:nvSpPr>
            <p:cNvPr id="622" name="JMP data available at washdata.org, and the report: Progress on household drinking water, sanitation and hygiene 2000-2017. Special focus on inequalities: UNICEF and WHO, 2019."/>
            <p:cNvSpPr txBox="1"/>
            <p:nvPr/>
          </p:nvSpPr>
          <p:spPr>
            <a:xfrm>
              <a:off x="4370103" y="22959"/>
              <a:ext cx="7558059" cy="5030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0" sz="1400">
                  <a:solidFill>
                    <a:srgbClr val="434343"/>
                  </a:solidFill>
                </a:defRPr>
              </a:pPr>
              <a:r>
                <a:t>JMP data available at </a:t>
              </a:r>
              <a:r>
                <a:rPr u="sng">
                  <a:hlinkClick r:id="rId6" invalidUrl="" action="" tgtFrame="" tooltip="" history="1" highlightClick="0" endSnd="0"/>
                </a:rPr>
                <a:t>washdata.org</a:t>
              </a:r>
              <a:r>
                <a:t>, and the report: </a:t>
              </a:r>
              <a:r>
                <a:rPr i="1"/>
                <a:t>Progress on household drinking water, sanitation and hygiene 2000-2017. Special focus on inequalities</a:t>
              </a:r>
              <a:r>
                <a:t>: UNICEF and WHO, 2019. </a:t>
              </a:r>
            </a:p>
          </p:txBody>
        </p:sp>
        <p:pic>
          <p:nvPicPr>
            <p:cNvPr id="623" name="SPC-CPS-logo_26_stars-colors-1.pdf" descr="SPC-CPS-logo_26_stars-colors-1.pdf"/>
            <p:cNvPicPr>
              <a:picLocks noChangeAspect="1"/>
            </p:cNvPicPr>
            <p:nvPr/>
          </p:nvPicPr>
          <p:blipFill>
            <a:blip r:embed="rId7">
              <a:extLst/>
            </a:blip>
            <a:stretch>
              <a:fillRect/>
            </a:stretch>
          </p:blipFill>
          <p:spPr>
            <a:xfrm>
              <a:off x="0" y="0"/>
              <a:ext cx="1351757" cy="548940"/>
            </a:xfrm>
            <a:prstGeom prst="rect">
              <a:avLst/>
            </a:prstGeom>
            <a:ln w="12700" cap="flat">
              <a:noFill/>
              <a:miter lim="400000"/>
            </a:ln>
            <a:effectLst/>
          </p:spPr>
        </p:pic>
      </p:grpSp>
      <p:sp>
        <p:nvSpPr>
          <p:cNvPr id="625" name="American Samoa"/>
          <p:cNvSpPr txBox="1"/>
          <p:nvPr/>
        </p:nvSpPr>
        <p:spPr>
          <a:xfrm>
            <a:off x="1574227" y="6324951"/>
            <a:ext cx="1780130" cy="8547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rgbClr val="000000"/>
                </a:solidFill>
              </a:defRPr>
            </a:lvl1pPr>
          </a:lstStyle>
          <a:p>
            <a:pPr/>
            <a:r>
              <a:t>American Samoa</a:t>
            </a:r>
          </a:p>
        </p:txBody>
      </p:sp>
      <p:sp>
        <p:nvSpPr>
          <p:cNvPr id="626" name="Papua New Guinea"/>
          <p:cNvSpPr txBox="1"/>
          <p:nvPr/>
        </p:nvSpPr>
        <p:spPr>
          <a:xfrm>
            <a:off x="5639541" y="6324951"/>
            <a:ext cx="1860983" cy="8547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rgbClr val="000000"/>
                </a:solidFill>
              </a:defRPr>
            </a:lvl1pPr>
          </a:lstStyle>
          <a:p>
            <a:pPr/>
            <a:r>
              <a:t>Papua New Guinea</a:t>
            </a:r>
          </a:p>
        </p:txBody>
      </p:sp>
      <p:sp>
        <p:nvSpPr>
          <p:cNvPr id="627" name="Samoa"/>
          <p:cNvSpPr txBox="1"/>
          <p:nvPr/>
        </p:nvSpPr>
        <p:spPr>
          <a:xfrm>
            <a:off x="9877195" y="6515451"/>
            <a:ext cx="1469466" cy="4737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2500">
                <a:solidFill>
                  <a:srgbClr val="000000"/>
                </a:solidFill>
              </a:defRPr>
            </a:lvl1pPr>
          </a:lstStyle>
          <a:p>
            <a:pPr/>
            <a:r>
              <a:t>Samoa</a:t>
            </a:r>
          </a:p>
        </p:txBody>
      </p:sp>
      <p:sp>
        <p:nvSpPr>
          <p:cNvPr id="628" name="47%"/>
          <p:cNvSpPr txBox="1"/>
          <p:nvPr/>
        </p:nvSpPr>
        <p:spPr>
          <a:xfrm>
            <a:off x="2444181" y="3622849"/>
            <a:ext cx="1723645"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245958"/>
                </a:solidFill>
              </a:defRPr>
            </a:lvl1pPr>
          </a:lstStyle>
          <a:p>
            <a:pPr/>
            <a:r>
              <a:t>47%</a:t>
            </a:r>
          </a:p>
        </p:txBody>
      </p:sp>
      <p:sp>
        <p:nvSpPr>
          <p:cNvPr id="629" name="48%"/>
          <p:cNvSpPr txBox="1"/>
          <p:nvPr/>
        </p:nvSpPr>
        <p:spPr>
          <a:xfrm>
            <a:off x="6527557" y="3622849"/>
            <a:ext cx="1723645"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245958"/>
                </a:solidFill>
              </a:defRPr>
            </a:lvl1pPr>
          </a:lstStyle>
          <a:p>
            <a:pPr/>
            <a:r>
              <a:t>48%</a:t>
            </a:r>
          </a:p>
        </p:txBody>
      </p:sp>
      <p:sp>
        <p:nvSpPr>
          <p:cNvPr id="630" name="50%"/>
          <p:cNvSpPr txBox="1"/>
          <p:nvPr/>
        </p:nvSpPr>
        <p:spPr>
          <a:xfrm>
            <a:off x="10655647" y="3622849"/>
            <a:ext cx="1723645"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245958"/>
                </a:solidFill>
              </a:defRPr>
            </a:lvl1pPr>
          </a:lstStyle>
          <a:p>
            <a:pPr/>
            <a:r>
              <a:t>50%</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tile tx="0" ty="0" sx="100000" sy="100000" flip="none" algn="tl"/>
        </a:blipFill>
      </p:bgPr>
    </p:bg>
    <p:spTree>
      <p:nvGrpSpPr>
        <p:cNvPr id="1" name=""/>
        <p:cNvGrpSpPr/>
        <p:nvPr/>
      </p:nvGrpSpPr>
      <p:grpSpPr>
        <a:xfrm>
          <a:off x="0" y="0"/>
          <a:ext cx="0" cy="0"/>
          <a:chOff x="0" y="0"/>
          <a:chExt cx="0" cy="0"/>
        </a:xfrm>
      </p:grpSpPr>
      <p:sp>
        <p:nvSpPr>
          <p:cNvPr id="632" name="TextBox 2"/>
          <p:cNvSpPr/>
          <p:nvPr/>
        </p:nvSpPr>
        <p:spPr>
          <a:xfrm>
            <a:off x="-1" y="8686227"/>
            <a:ext cx="13004801" cy="1067374"/>
          </a:xfrm>
          <a:prstGeom prst="rect">
            <a:avLst/>
          </a:prstGeom>
          <a:solidFill>
            <a:srgbClr val="000000"/>
          </a:solidFill>
          <a:ln w="12700">
            <a:miter lim="400000"/>
          </a:ln>
        </p:spPr>
        <p:txBody>
          <a:bodyPr lIns="65023" tIns="65023" rIns="65023" bIns="65023"/>
          <a:lstStyle/>
          <a:p>
            <a:pPr algn="l" defTabSz="1300480">
              <a:defRPr b="0">
                <a:solidFill>
                  <a:srgbClr val="000000"/>
                </a:solidFill>
                <a:latin typeface="Calibri"/>
                <a:ea typeface="Calibri"/>
                <a:cs typeface="Calibri"/>
                <a:sym typeface="Calibri"/>
              </a:defRPr>
            </a:pPr>
          </a:p>
        </p:txBody>
      </p:sp>
      <p:sp>
        <p:nvSpPr>
          <p:cNvPr id="633" name="TextBox 3"/>
          <p:cNvSpPr/>
          <p:nvPr/>
        </p:nvSpPr>
        <p:spPr>
          <a:xfrm>
            <a:off x="-1" y="-86453"/>
            <a:ext cx="13004801" cy="1067374"/>
          </a:xfrm>
          <a:prstGeom prst="rect">
            <a:avLst/>
          </a:prstGeom>
          <a:solidFill>
            <a:srgbClr val="000000"/>
          </a:solidFill>
          <a:ln w="12700">
            <a:miter lim="400000"/>
          </a:ln>
        </p:spPr>
        <p:txBody>
          <a:bodyPr lIns="65023" tIns="65023" rIns="65023" bIns="65023"/>
          <a:lstStyle/>
          <a:p>
            <a:pPr algn="l" defTabSz="1300480">
              <a:defRPr b="0">
                <a:solidFill>
                  <a:srgbClr val="000000"/>
                </a:solidFill>
                <a:latin typeface="Calibri"/>
                <a:ea typeface="Calibri"/>
                <a:cs typeface="Calibri"/>
                <a:sym typeface="Calibri"/>
              </a:defRPr>
            </a:pPr>
          </a:p>
        </p:txBody>
      </p:sp>
      <p:pic>
        <p:nvPicPr>
          <p:cNvPr id="634" name="Picture 1" descr="Picture 1"/>
          <p:cNvPicPr>
            <a:picLocks noChangeAspect="1"/>
          </p:cNvPicPr>
          <p:nvPr/>
        </p:nvPicPr>
        <p:blipFill>
          <a:blip r:embed="rId4">
            <a:extLst/>
          </a:blip>
          <a:stretch>
            <a:fillRect/>
          </a:stretch>
        </p:blipFill>
        <p:spPr>
          <a:xfrm>
            <a:off x="-2966" y="490460"/>
            <a:ext cx="13007767" cy="877268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Target waste streams include hazardous wastes (specifically asbestos, E-waste, and healthcare waste), solid wastes (specifically recyclables, organic waste, food packaging waste, plastic waste, disaster waste and bulky waste), and related solid wastes found in waste water (pollution effluents from poor waste management)"/>
          <p:cNvSpPr txBox="1"/>
          <p:nvPr/>
        </p:nvSpPr>
        <p:spPr>
          <a:xfrm>
            <a:off x="560405" y="518130"/>
            <a:ext cx="11883990" cy="87173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500">
                <a:solidFill>
                  <a:srgbClr val="000000"/>
                </a:solidFill>
              </a:defRPr>
            </a:lvl1pPr>
          </a:lstStyle>
          <a:p>
            <a:pPr/>
            <a:r>
              <a:t>Target waste streams include hazardous wastes (specifically asbestos, E-waste, and healthcare waste), solid wastes (specifically recyclables, organic waste, food packaging waste, plastic waste, disaster waste and bulky waste), and related solid wastes found in waste water (pollution effluents from poor waste management)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lumOff val="13529"/>
          </a:schemeClr>
        </a:solidFill>
      </p:bgPr>
    </p:bg>
    <p:spTree>
      <p:nvGrpSpPr>
        <p:cNvPr id="1" name=""/>
        <p:cNvGrpSpPr/>
        <p:nvPr/>
      </p:nvGrpSpPr>
      <p:grpSpPr>
        <a:xfrm>
          <a:off x="0" y="0"/>
          <a:ext cx="0" cy="0"/>
          <a:chOff x="0" y="0"/>
          <a:chExt cx="0" cy="0"/>
        </a:xfrm>
      </p:grpSpPr>
      <p:sp>
        <p:nvSpPr>
          <p:cNvPr id="234" name="How long did you spend in the shower this morning?"/>
          <p:cNvSpPr txBox="1"/>
          <p:nvPr/>
        </p:nvSpPr>
        <p:spPr>
          <a:xfrm>
            <a:off x="880531" y="3600770"/>
            <a:ext cx="11243738"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6900">
                <a:latin typeface="Arial Rounded MT Bold"/>
                <a:ea typeface="Arial Rounded MT Bold"/>
                <a:cs typeface="Arial Rounded MT Bold"/>
                <a:sym typeface="Arial Rounded MT Bold"/>
              </a:defRPr>
            </a:lvl1pPr>
          </a:lstStyle>
          <a:p>
            <a:pPr/>
            <a:r>
              <a:t>How long did you spend in the shower this morning?</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Target waste streams include hazardous wastes (specifically asbestos, E-waste, and healthcare waste), solid wastes (specifically recyclables, organic waste, food packaging waste, plastic waste, disaster waste and bulky waste), and related solid wastes found in waste water (pollution effluents from poor waste management)"/>
          <p:cNvSpPr txBox="1"/>
          <p:nvPr/>
        </p:nvSpPr>
        <p:spPr>
          <a:xfrm>
            <a:off x="560405" y="518130"/>
            <a:ext cx="11883990" cy="87173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500">
                <a:solidFill>
                  <a:srgbClr val="A9A9A9"/>
                </a:solidFill>
              </a:defRPr>
            </a:pPr>
            <a:r>
              <a:t>Target waste streams include hazardous wastes (specifically asbestos, E-waste, and healthcare waste), solid wastes (specifically recyclables, organic waste, food packaging waste, plastic waste, disaster waste and bulky waste), and </a:t>
            </a:r>
            <a:r>
              <a:rPr>
                <a:solidFill>
                  <a:schemeClr val="accent1"/>
                </a:solidFill>
              </a:rPr>
              <a:t>related solid wastes found in waste water</a:t>
            </a:r>
            <a:r>
              <a:t> (pollution effluents from poor waste management)</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A preliminary waste water pilot study will be developed to measure pollutant loads from point sources such as storm water drains or waste collection/disposal sites."/>
          <p:cNvSpPr txBox="1"/>
          <p:nvPr/>
        </p:nvSpPr>
        <p:spPr>
          <a:xfrm>
            <a:off x="560405" y="2017651"/>
            <a:ext cx="11883990" cy="5718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000000"/>
                </a:solidFill>
              </a:defRPr>
            </a:lvl1pPr>
          </a:lstStyle>
          <a:p>
            <a:pPr/>
            <a:r>
              <a:t>A preliminary waste water pilot study will be developed to measure pollutant loads from point sources such as storm water drains or waste collection/disposal sites.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A preliminary waste water pilot study will be developed to measure pollutant loads from point sources such as storm water drains or waste collection/disposal sites."/>
          <p:cNvSpPr txBox="1"/>
          <p:nvPr/>
        </p:nvSpPr>
        <p:spPr>
          <a:xfrm>
            <a:off x="560405" y="2017651"/>
            <a:ext cx="11883990" cy="5718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6C6C6C"/>
                </a:solidFill>
              </a:defRPr>
            </a:pPr>
            <a:r>
              <a:t>A preliminary waste water pilot study will be developed to </a:t>
            </a:r>
            <a:r>
              <a:rPr>
                <a:solidFill>
                  <a:schemeClr val="accent5"/>
                </a:solidFill>
              </a:rPr>
              <a:t>measure pollutant loads</a:t>
            </a:r>
            <a:r>
              <a:t> from point sources such as storm water drains or waste collection/disposal sites.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A preliminary waste water pilot study will be developed to measure pollutant loads from point sources such as storm water drains or waste collection/disposal sites."/>
          <p:cNvSpPr txBox="1"/>
          <p:nvPr/>
        </p:nvSpPr>
        <p:spPr>
          <a:xfrm>
            <a:off x="560405" y="2017651"/>
            <a:ext cx="11883990" cy="5718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6C6C6C"/>
                </a:solidFill>
              </a:defRPr>
            </a:pPr>
            <a:r>
              <a:t>A preliminary waste water pilot study will be developed to measure pollutant loads from </a:t>
            </a:r>
            <a:r>
              <a:rPr>
                <a:solidFill>
                  <a:schemeClr val="accent5"/>
                </a:solidFill>
              </a:rPr>
              <a:t>point sources</a:t>
            </a:r>
            <a:r>
              <a:t> such as storm water drains or waste collection/disposal sites.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A preliminary waste water pilot study will be developed to measure pollutant loads from point sources such as storm water drains or waste collection/disposal sites."/>
          <p:cNvSpPr txBox="1"/>
          <p:nvPr/>
        </p:nvSpPr>
        <p:spPr>
          <a:xfrm>
            <a:off x="560405" y="2017651"/>
            <a:ext cx="11883990" cy="5718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6C6C6C"/>
                </a:solidFill>
              </a:defRPr>
            </a:pPr>
            <a:r>
              <a:t>A preliminary waste water pilot study will be developed to measure pollutant loads from point sources such as </a:t>
            </a:r>
            <a:r>
              <a:rPr>
                <a:solidFill>
                  <a:schemeClr val="accent5"/>
                </a:solidFill>
              </a:rPr>
              <a:t>storm water drains</a:t>
            </a:r>
            <a:r>
              <a:t> or waste collection/disposal sites.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A preliminary waste water pilot study will be developed to measure pollutant loads from point sources such as storm water drains or waste collection/disposal sites."/>
          <p:cNvSpPr txBox="1"/>
          <p:nvPr/>
        </p:nvSpPr>
        <p:spPr>
          <a:xfrm>
            <a:off x="560405" y="2017651"/>
            <a:ext cx="11883990" cy="5718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6C6C6C"/>
                </a:solidFill>
              </a:defRPr>
            </a:pPr>
            <a:r>
              <a:t>A preliminary waste water pilot study will be developed to measure pollutant loads from point sources such as storm water drains or </a:t>
            </a:r>
            <a:r>
              <a:rPr>
                <a:solidFill>
                  <a:schemeClr val="accent5"/>
                </a:solidFill>
              </a:rPr>
              <a:t>waste collection/disposal sites</a:t>
            </a:r>
            <a:r>
              <a:t>.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KRA 3.10: Undertake preliminary pilot study with a focus on point source pollutant loads of wastewater to assist countries in understanding the consequences of poor management on receiving environments."/>
          <p:cNvSpPr txBox="1"/>
          <p:nvPr/>
        </p:nvSpPr>
        <p:spPr>
          <a:xfrm>
            <a:off x="560405" y="1077851"/>
            <a:ext cx="11883990" cy="7597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000000"/>
                </a:solidFill>
              </a:defRPr>
            </a:lvl1pPr>
          </a:lstStyle>
          <a:p>
            <a:pPr/>
            <a:r>
              <a:t>KRA 3.10: Undertake preliminary pilot study with a focus on point source pollutant loads of wastewater to assist countries in understanding the consequences of poor management on receiving environments.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KRA 3.10: Undertake preliminary pilot study with a focus on point source pollutant loads of wastewater to assist countries in understanding the consequences of poor management on receiving environments."/>
          <p:cNvSpPr txBox="1"/>
          <p:nvPr/>
        </p:nvSpPr>
        <p:spPr>
          <a:xfrm>
            <a:off x="560405" y="1077851"/>
            <a:ext cx="11883990" cy="7597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A9A9A9"/>
                </a:solidFill>
              </a:defRPr>
            </a:pPr>
            <a:r>
              <a:t>KRA 3.10: Undertake preliminary pilot study with a focus on point source pollutant loads of wastewater to </a:t>
            </a:r>
            <a:r>
              <a:rPr>
                <a:solidFill>
                  <a:schemeClr val="accent4">
                    <a:hueOff val="-1109302"/>
                    <a:lumOff val="-6470"/>
                  </a:schemeClr>
                </a:solidFill>
              </a:rPr>
              <a:t>assist countries</a:t>
            </a:r>
            <a:r>
              <a:t> in understanding the consequences of poor management on receiving environments.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KRA 3.10: Undertake preliminary pilot study with a focus on point source pollutant loads of wastewater to assist countries in understanding the consequences of poor management on receiving environments."/>
          <p:cNvSpPr txBox="1"/>
          <p:nvPr/>
        </p:nvSpPr>
        <p:spPr>
          <a:xfrm>
            <a:off x="560405" y="1077851"/>
            <a:ext cx="11883990" cy="75978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A9A9A9"/>
                </a:solidFill>
              </a:defRPr>
            </a:pPr>
            <a:r>
              <a:t>KRA 3.10: Undertake preliminary pilot study with a focus on point source pollutant loads of wastewater to assist countries in </a:t>
            </a:r>
            <a:r>
              <a:rPr>
                <a:solidFill>
                  <a:schemeClr val="accent4">
                    <a:hueOff val="-1109302"/>
                    <a:lumOff val="-6470"/>
                  </a:schemeClr>
                </a:solidFill>
              </a:rPr>
              <a:t>understanding the consequences of poor management</a:t>
            </a:r>
            <a:r>
              <a:t> on receiving environments.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This pilot study will need to add value/directly support the implementation of activities in the project…"/>
          <p:cNvSpPr txBox="1"/>
          <p:nvPr/>
        </p:nvSpPr>
        <p:spPr>
          <a:xfrm>
            <a:off x="1083786" y="2957451"/>
            <a:ext cx="10837228" cy="3838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000000"/>
                </a:solidFill>
              </a:defRPr>
            </a:lvl1pPr>
          </a:lstStyle>
          <a:p>
            <a:pPr/>
            <a:r>
              <a:t>This pilot study will need to add value/directly support the implementation of activities in the project…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lumOff val="13529"/>
          </a:schemeClr>
        </a:solidFill>
      </p:bgPr>
    </p:bg>
    <p:spTree>
      <p:nvGrpSpPr>
        <p:cNvPr id="1" name=""/>
        <p:cNvGrpSpPr/>
        <p:nvPr/>
      </p:nvGrpSpPr>
      <p:grpSpPr>
        <a:xfrm>
          <a:off x="0" y="0"/>
          <a:ext cx="0" cy="0"/>
          <a:chOff x="0" y="0"/>
          <a:chExt cx="0" cy="0"/>
        </a:xfrm>
      </p:grpSpPr>
      <p:sp>
        <p:nvSpPr>
          <p:cNvPr id="236" name="&lt; 1 min"/>
          <p:cNvSpPr txBox="1"/>
          <p:nvPr/>
        </p:nvSpPr>
        <p:spPr>
          <a:xfrm>
            <a:off x="880531" y="3594420"/>
            <a:ext cx="11243738" cy="214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3900">
                <a:latin typeface="Arial Rounded MT Bold"/>
                <a:ea typeface="Arial Rounded MT Bold"/>
                <a:cs typeface="Arial Rounded MT Bold"/>
                <a:sym typeface="Arial Rounded MT Bold"/>
              </a:defRPr>
            </a:lvl1pPr>
          </a:lstStyle>
          <a:p>
            <a:pPr/>
            <a:r>
              <a:t>&lt; 1 min</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This pilot study will need to add value/directly support the implementation of activities in the project…"/>
          <p:cNvSpPr txBox="1"/>
          <p:nvPr/>
        </p:nvSpPr>
        <p:spPr>
          <a:xfrm>
            <a:off x="1083786" y="2957451"/>
            <a:ext cx="10837228" cy="3838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A9A9A9"/>
                </a:solidFill>
              </a:defRPr>
            </a:pPr>
            <a:r>
              <a:t>This pilot study will need to </a:t>
            </a:r>
            <a:r>
              <a:rPr>
                <a:solidFill>
                  <a:schemeClr val="accent6"/>
                </a:solidFill>
              </a:rPr>
              <a:t>add value/directly support </a:t>
            </a:r>
            <a:r>
              <a:t>the implementation of activities in the project…</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This pilot study will need to add value/directly support the implementation of activities in the project…"/>
          <p:cNvSpPr txBox="1"/>
          <p:nvPr/>
        </p:nvSpPr>
        <p:spPr>
          <a:xfrm>
            <a:off x="1083786" y="2957451"/>
            <a:ext cx="10837228" cy="3838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A9A9A9"/>
                </a:solidFill>
              </a:defRPr>
            </a:pPr>
            <a:r>
              <a:t>This pilot study will need to </a:t>
            </a:r>
            <a:r>
              <a:rPr>
                <a:solidFill>
                  <a:schemeClr val="accent6"/>
                </a:solidFill>
              </a:rPr>
              <a:t>add value/directly support </a:t>
            </a:r>
            <a:r>
              <a:t>the implementation of </a:t>
            </a:r>
            <a:r>
              <a:rPr>
                <a:solidFill>
                  <a:schemeClr val="accent6"/>
                </a:solidFill>
              </a:rPr>
              <a:t>activities in the project…</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Potential waste-stream focus:"/>
          <p:cNvSpPr txBox="1"/>
          <p:nvPr/>
        </p:nvSpPr>
        <p:spPr>
          <a:xfrm>
            <a:off x="722540" y="170955"/>
            <a:ext cx="11005567"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chemeClr val="accent1">
                    <a:lumOff val="13529"/>
                  </a:schemeClr>
                </a:solidFill>
              </a:defRPr>
            </a:lvl1pPr>
          </a:lstStyle>
          <a:p>
            <a:pPr>
              <a:defRPr>
                <a:solidFill>
                  <a:srgbClr val="000000"/>
                </a:solidFill>
              </a:defRPr>
            </a:pPr>
            <a:r>
              <a:rPr>
                <a:solidFill>
                  <a:schemeClr val="accent1">
                    <a:lumOff val="13529"/>
                  </a:schemeClr>
                </a:solidFill>
              </a:rPr>
              <a:t>Potential waste-stream focus:</a:t>
            </a:r>
          </a:p>
        </p:txBody>
      </p:sp>
      <p:grpSp>
        <p:nvGrpSpPr>
          <p:cNvPr id="667" name="Group"/>
          <p:cNvGrpSpPr/>
          <p:nvPr/>
        </p:nvGrpSpPr>
        <p:grpSpPr>
          <a:xfrm>
            <a:off x="769233" y="5667867"/>
            <a:ext cx="7488973" cy="1651001"/>
            <a:chOff x="0" y="0"/>
            <a:chExt cx="7488971" cy="1651000"/>
          </a:xfrm>
        </p:grpSpPr>
        <p:sp>
          <p:nvSpPr>
            <p:cNvPr id="665" name="Sewage sludge"/>
            <p:cNvSpPr txBox="1"/>
            <p:nvPr/>
          </p:nvSpPr>
          <p:spPr>
            <a:xfrm>
              <a:off x="1936252" y="282016"/>
              <a:ext cx="5552720" cy="10069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5" indent="0" algn="l" defTabSz="914400">
                <a:spcBef>
                  <a:spcPts val="1800"/>
                </a:spcBef>
                <a:defRPr sz="5900">
                  <a:solidFill>
                    <a:schemeClr val="accent5">
                      <a:hueOff val="-36178"/>
                      <a:satOff val="6507"/>
                      <a:lumOff val="-23518"/>
                    </a:schemeClr>
                  </a:solidFill>
                </a:defRPr>
              </a:pPr>
              <a:r>
                <a:t>Sewage sludge</a:t>
              </a:r>
            </a:p>
          </p:txBody>
        </p:sp>
        <p:pic>
          <p:nvPicPr>
            <p:cNvPr id="666" name="Image" descr="Image"/>
            <p:cNvPicPr>
              <a:picLocks noChangeAspect="1"/>
            </p:cNvPicPr>
            <p:nvPr/>
          </p:nvPicPr>
          <p:blipFill>
            <a:blip r:embed="rId2">
              <a:extLst/>
            </a:blip>
            <a:stretch>
              <a:fillRect/>
            </a:stretch>
          </p:blipFill>
          <p:spPr>
            <a:xfrm>
              <a:off x="0" y="0"/>
              <a:ext cx="1663700" cy="1651000"/>
            </a:xfrm>
            <a:prstGeom prst="rect">
              <a:avLst/>
            </a:prstGeom>
            <a:ln w="12700" cap="flat">
              <a:noFill/>
              <a:miter lim="400000"/>
            </a:ln>
            <a:effectLst/>
          </p:spPr>
        </p:pic>
      </p:grpSp>
      <p:grpSp>
        <p:nvGrpSpPr>
          <p:cNvPr id="670" name="Group"/>
          <p:cNvGrpSpPr/>
          <p:nvPr/>
        </p:nvGrpSpPr>
        <p:grpSpPr>
          <a:xfrm>
            <a:off x="769233" y="1745598"/>
            <a:ext cx="10166160" cy="1651001"/>
            <a:chOff x="0" y="0"/>
            <a:chExt cx="10166158" cy="1651000"/>
          </a:xfrm>
        </p:grpSpPr>
        <p:sp>
          <p:nvSpPr>
            <p:cNvPr id="668" name="Animal organic wastes"/>
            <p:cNvSpPr txBox="1"/>
            <p:nvPr/>
          </p:nvSpPr>
          <p:spPr>
            <a:xfrm>
              <a:off x="1959418" y="322017"/>
              <a:ext cx="8206741" cy="10069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5" indent="0" algn="l" defTabSz="914400">
                <a:spcBef>
                  <a:spcPts val="1800"/>
                </a:spcBef>
                <a:defRPr sz="5900">
                  <a:solidFill>
                    <a:schemeClr val="accent5">
                      <a:hueOff val="-36178"/>
                      <a:satOff val="6507"/>
                      <a:lumOff val="-23518"/>
                    </a:schemeClr>
                  </a:solidFill>
                </a:defRPr>
              </a:pPr>
              <a:r>
                <a:t>Animal organic wastes</a:t>
              </a:r>
            </a:p>
          </p:txBody>
        </p:sp>
        <p:pic>
          <p:nvPicPr>
            <p:cNvPr id="669" name="Image" descr="Image"/>
            <p:cNvPicPr>
              <a:picLocks noChangeAspect="1"/>
            </p:cNvPicPr>
            <p:nvPr/>
          </p:nvPicPr>
          <p:blipFill>
            <a:blip r:embed="rId3">
              <a:extLst/>
            </a:blip>
            <a:stretch>
              <a:fillRect/>
            </a:stretch>
          </p:blipFill>
          <p:spPr>
            <a:xfrm>
              <a:off x="0" y="0"/>
              <a:ext cx="1663700" cy="1651000"/>
            </a:xfrm>
            <a:prstGeom prst="rect">
              <a:avLst/>
            </a:prstGeom>
            <a:ln w="12700" cap="flat">
              <a:noFill/>
              <a:miter lim="400000"/>
            </a:ln>
            <a:effectLst/>
          </p:spPr>
        </p:pic>
      </p:grpSp>
      <p:grpSp>
        <p:nvGrpSpPr>
          <p:cNvPr id="673" name="Group"/>
          <p:cNvGrpSpPr/>
          <p:nvPr/>
        </p:nvGrpSpPr>
        <p:grpSpPr>
          <a:xfrm>
            <a:off x="775583" y="7570998"/>
            <a:ext cx="12026594" cy="1651001"/>
            <a:chOff x="0" y="0"/>
            <a:chExt cx="12026592" cy="1651000"/>
          </a:xfrm>
        </p:grpSpPr>
        <p:sp>
          <p:nvSpPr>
            <p:cNvPr id="671" name="Stormwater &amp; marine debris"/>
            <p:cNvSpPr txBox="1"/>
            <p:nvPr/>
          </p:nvSpPr>
          <p:spPr>
            <a:xfrm>
              <a:off x="1869425" y="217054"/>
              <a:ext cx="10157168" cy="10069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5" indent="0" algn="l" defTabSz="914400">
                <a:spcBef>
                  <a:spcPts val="1800"/>
                </a:spcBef>
                <a:defRPr sz="5900">
                  <a:solidFill>
                    <a:schemeClr val="accent5">
                      <a:hueOff val="-36178"/>
                      <a:satOff val="6507"/>
                      <a:lumOff val="-23518"/>
                    </a:schemeClr>
                  </a:solidFill>
                </a:defRPr>
              </a:pPr>
              <a:r>
                <a:t>Stormwater &amp; marine debris</a:t>
              </a:r>
            </a:p>
          </p:txBody>
        </p:sp>
        <p:pic>
          <p:nvPicPr>
            <p:cNvPr id="672" name="Image" descr="Image"/>
            <p:cNvPicPr>
              <a:picLocks noChangeAspect="1"/>
            </p:cNvPicPr>
            <p:nvPr/>
          </p:nvPicPr>
          <p:blipFill>
            <a:blip r:embed="rId4">
              <a:extLst/>
            </a:blip>
            <a:stretch>
              <a:fillRect/>
            </a:stretch>
          </p:blipFill>
          <p:spPr>
            <a:xfrm>
              <a:off x="0" y="0"/>
              <a:ext cx="1651000" cy="1651000"/>
            </a:xfrm>
            <a:prstGeom prst="rect">
              <a:avLst/>
            </a:prstGeom>
            <a:ln w="12700" cap="flat">
              <a:noFill/>
              <a:miter lim="400000"/>
            </a:ln>
            <a:effectLst/>
          </p:spPr>
        </p:pic>
      </p:grpSp>
      <p:grpSp>
        <p:nvGrpSpPr>
          <p:cNvPr id="676" name="Group"/>
          <p:cNvGrpSpPr/>
          <p:nvPr/>
        </p:nvGrpSpPr>
        <p:grpSpPr>
          <a:xfrm>
            <a:off x="775583" y="3764736"/>
            <a:ext cx="10970445" cy="1651001"/>
            <a:chOff x="0" y="0"/>
            <a:chExt cx="10970444" cy="1651000"/>
          </a:xfrm>
        </p:grpSpPr>
        <p:sp>
          <p:nvSpPr>
            <p:cNvPr id="674" name="Leachate from landfills"/>
            <p:cNvSpPr txBox="1"/>
            <p:nvPr/>
          </p:nvSpPr>
          <p:spPr>
            <a:xfrm>
              <a:off x="1965646" y="244013"/>
              <a:ext cx="9004799" cy="10069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5" indent="0" algn="l" defTabSz="914400">
                <a:spcBef>
                  <a:spcPts val="1800"/>
                </a:spcBef>
                <a:defRPr sz="5900">
                  <a:solidFill>
                    <a:schemeClr val="accent5">
                      <a:hueOff val="-36178"/>
                      <a:satOff val="6507"/>
                      <a:lumOff val="-23518"/>
                    </a:schemeClr>
                  </a:solidFill>
                </a:defRPr>
              </a:pPr>
              <a:r>
                <a:t>Leachate from landfills</a:t>
              </a:r>
            </a:p>
          </p:txBody>
        </p:sp>
        <p:pic>
          <p:nvPicPr>
            <p:cNvPr id="675" name="Image" descr="Image"/>
            <p:cNvPicPr>
              <a:picLocks noChangeAspect="1"/>
            </p:cNvPicPr>
            <p:nvPr/>
          </p:nvPicPr>
          <p:blipFill>
            <a:blip r:embed="rId5">
              <a:extLst/>
            </a:blip>
            <a:stretch>
              <a:fillRect/>
            </a:stretch>
          </p:blipFill>
          <p:spPr>
            <a:xfrm>
              <a:off x="0" y="0"/>
              <a:ext cx="1651000" cy="1651000"/>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6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7" grpId="3"/>
      <p:bldP build="whole" bldLvl="1" animBg="1" rev="0" advAuto="0" spid="670" grpId="1"/>
      <p:bldP build="whole" bldLvl="1" animBg="1" rev="0" advAuto="0" spid="676" grpId="2"/>
      <p:bldP build="whole" bldLvl="1" animBg="1" rev="0" advAuto="0" spid="673" grpId="4"/>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Formalisation of SPREP agreement…"/>
          <p:cNvSpPr txBox="1"/>
          <p:nvPr/>
        </p:nvSpPr>
        <p:spPr>
          <a:xfrm>
            <a:off x="0" y="2363155"/>
            <a:ext cx="13004801" cy="58217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800"/>
              </a:spcBef>
              <a:defRPr sz="5500">
                <a:solidFill>
                  <a:schemeClr val="accent6">
                    <a:hueOff val="-119728"/>
                    <a:satOff val="5580"/>
                    <a:lumOff val="-12961"/>
                  </a:schemeClr>
                </a:solidFill>
              </a:defRPr>
            </a:pPr>
            <a:r>
              <a:t>Formalisation of SPREP agreement</a:t>
            </a:r>
          </a:p>
          <a:p>
            <a:pPr>
              <a:spcBef>
                <a:spcPts val="2800"/>
              </a:spcBef>
              <a:defRPr sz="5500">
                <a:solidFill>
                  <a:schemeClr val="accent6">
                    <a:hueOff val="-119728"/>
                    <a:satOff val="5580"/>
                    <a:lumOff val="-12961"/>
                  </a:schemeClr>
                </a:solidFill>
              </a:defRPr>
            </a:pPr>
            <a:r>
              <a:t>Recruitment of TA</a:t>
            </a:r>
          </a:p>
          <a:p>
            <a:pPr>
              <a:spcBef>
                <a:spcPts val="2800"/>
              </a:spcBef>
              <a:defRPr sz="5500">
                <a:solidFill>
                  <a:schemeClr val="accent6">
                    <a:hueOff val="-119728"/>
                    <a:satOff val="5580"/>
                    <a:lumOff val="-12961"/>
                  </a:schemeClr>
                </a:solidFill>
              </a:defRPr>
            </a:pPr>
            <a:r>
              <a:t>Pilot design</a:t>
            </a:r>
          </a:p>
          <a:p>
            <a:pPr>
              <a:spcBef>
                <a:spcPts val="2800"/>
              </a:spcBef>
              <a:defRPr sz="5500">
                <a:solidFill>
                  <a:schemeClr val="accent6">
                    <a:hueOff val="-119728"/>
                    <a:satOff val="5580"/>
                    <a:lumOff val="-12961"/>
                  </a:schemeClr>
                </a:solidFill>
              </a:defRPr>
            </a:pPr>
            <a:r>
              <a:t>Regional hotspot analysis</a:t>
            </a:r>
          </a:p>
          <a:p>
            <a:pPr>
              <a:spcBef>
                <a:spcPts val="2800"/>
              </a:spcBef>
              <a:defRPr sz="5500">
                <a:solidFill>
                  <a:schemeClr val="accent6">
                    <a:hueOff val="-119728"/>
                    <a:satOff val="5580"/>
                    <a:lumOff val="-12961"/>
                  </a:schemeClr>
                </a:solidFill>
              </a:defRPr>
            </a:pPr>
            <a:r>
              <a:t>Country implementation</a:t>
            </a:r>
          </a:p>
        </p:txBody>
      </p:sp>
      <p:sp>
        <p:nvSpPr>
          <p:cNvPr id="679" name="Next steps"/>
          <p:cNvSpPr txBox="1"/>
          <p:nvPr/>
        </p:nvSpPr>
        <p:spPr>
          <a:xfrm>
            <a:off x="681300" y="481255"/>
            <a:ext cx="11883990" cy="10192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000000"/>
                </a:solidFill>
              </a:defRPr>
            </a:lvl1pPr>
          </a:lstStyle>
          <a:p>
            <a:pPr/>
            <a:r>
              <a:t>Next steps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7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67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67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67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67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78"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2E3DF"/>
        </a:solidFill>
      </p:bgPr>
    </p:bg>
    <p:spTree>
      <p:nvGrpSpPr>
        <p:cNvPr id="1" name=""/>
        <p:cNvGrpSpPr/>
        <p:nvPr/>
      </p:nvGrpSpPr>
      <p:grpSpPr>
        <a:xfrm>
          <a:off x="0" y="0"/>
          <a:ext cx="0" cy="0"/>
          <a:chOff x="0" y="0"/>
          <a:chExt cx="0" cy="0"/>
        </a:xfrm>
      </p:grpSpPr>
      <p:sp>
        <p:nvSpPr>
          <p:cNvPr id="681" name="daveh@spc.int…"/>
          <p:cNvSpPr txBox="1"/>
          <p:nvPr/>
        </p:nvSpPr>
        <p:spPr>
          <a:xfrm>
            <a:off x="560405" y="4631807"/>
            <a:ext cx="11883990" cy="25867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300">
                <a:solidFill>
                  <a:srgbClr val="434343"/>
                </a:solidFill>
              </a:defRPr>
            </a:pPr>
            <a:r>
              <a:rPr u="sng">
                <a:hlinkClick r:id="rId2" invalidUrl="" action="" tgtFrame="" tooltip="" history="1" highlightClick="0" endSnd="0"/>
              </a:rPr>
              <a:t>daveh@spc.int</a:t>
            </a:r>
          </a:p>
          <a:p>
            <a:pPr>
              <a:defRPr sz="8000">
                <a:solidFill>
                  <a:srgbClr val="434343"/>
                </a:solidFill>
              </a:defRPr>
            </a:pPr>
            <a:r>
              <a:t>+679 9983059</a:t>
            </a:r>
          </a:p>
        </p:txBody>
      </p:sp>
      <p:pic>
        <p:nvPicPr>
          <p:cNvPr id="682" name="SPC-CPS-logo_white-format-png.png" descr="SPC-CPS-logo_white-format-png.png"/>
          <p:cNvPicPr>
            <a:picLocks noChangeAspect="1"/>
          </p:cNvPicPr>
          <p:nvPr/>
        </p:nvPicPr>
        <p:blipFill>
          <a:blip r:embed="rId3">
            <a:extLst/>
          </a:blip>
          <a:stretch>
            <a:fillRect/>
          </a:stretch>
        </p:blipFill>
        <p:spPr>
          <a:xfrm>
            <a:off x="3395705" y="1483022"/>
            <a:ext cx="5935037" cy="2677392"/>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4" name="DSCF4774.jpeg" descr="DSCF4774.jpeg"/>
          <p:cNvPicPr>
            <a:picLocks noChangeAspect="1"/>
          </p:cNvPicPr>
          <p:nvPr/>
        </p:nvPicPr>
        <p:blipFill>
          <a:blip r:embed="rId2">
            <a:extLst/>
          </a:blip>
          <a:stretch>
            <a:fillRect/>
          </a:stretch>
        </p:blipFill>
        <p:spPr>
          <a:xfrm>
            <a:off x="-1009636" y="-131224"/>
            <a:ext cx="15024072" cy="10016048"/>
          </a:xfrm>
          <a:prstGeom prst="rect">
            <a:avLst/>
          </a:prstGeom>
          <a:ln w="12700">
            <a:miter lim="400000"/>
          </a:ln>
        </p:spPr>
      </p:pic>
      <p:sp>
        <p:nvSpPr>
          <p:cNvPr id="685" name="Rectangle"/>
          <p:cNvSpPr/>
          <p:nvPr/>
        </p:nvSpPr>
        <p:spPr>
          <a:xfrm>
            <a:off x="237251" y="10585099"/>
            <a:ext cx="13044490" cy="1042940"/>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defRPr b="0">
                <a:latin typeface="Helvetica Light"/>
                <a:ea typeface="Helvetica Light"/>
                <a:cs typeface="Helvetica Light"/>
                <a:sym typeface="Helvetica Light"/>
              </a:defRPr>
            </a:pPr>
          </a:p>
        </p:txBody>
      </p:sp>
      <p:pic>
        <p:nvPicPr>
          <p:cNvPr id="686" name="SPC-CPS-logo_white-format-png.png" descr="SPC-CPS-logo_white-format-png.png"/>
          <p:cNvPicPr>
            <a:picLocks noChangeAspect="1"/>
          </p:cNvPicPr>
          <p:nvPr/>
        </p:nvPicPr>
        <p:blipFill>
          <a:blip r:embed="rId4">
            <a:extLst/>
          </a:blip>
          <a:stretch>
            <a:fillRect/>
          </a:stretch>
        </p:blipFill>
        <p:spPr>
          <a:xfrm>
            <a:off x="8996974" y="155772"/>
            <a:ext cx="3663874" cy="1652834"/>
          </a:xfrm>
          <a:prstGeom prst="rect">
            <a:avLst/>
          </a:prstGeom>
          <a:ln w="12700">
            <a:miter lim="400000"/>
          </a:ln>
        </p:spPr>
      </p:pic>
      <p:sp>
        <p:nvSpPr>
          <p:cNvPr id="687" name="Tampara masika!"/>
          <p:cNvSpPr txBox="1"/>
          <p:nvPr/>
        </p:nvSpPr>
        <p:spPr>
          <a:xfrm>
            <a:off x="577044" y="367429"/>
            <a:ext cx="7836219"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500"/>
            </a:lvl1pPr>
          </a:lstStyle>
          <a:p>
            <a:pPr/>
            <a:r>
              <a:t>Tampara masika!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lumOff val="13529"/>
          </a:schemeClr>
        </a:solidFill>
      </p:bgPr>
    </p:bg>
    <p:spTree>
      <p:nvGrpSpPr>
        <p:cNvPr id="1" name=""/>
        <p:cNvGrpSpPr/>
        <p:nvPr/>
      </p:nvGrpSpPr>
      <p:grpSpPr>
        <a:xfrm>
          <a:off x="0" y="0"/>
          <a:ext cx="0" cy="0"/>
          <a:chOff x="0" y="0"/>
          <a:chExt cx="0" cy="0"/>
        </a:xfrm>
      </p:grpSpPr>
      <p:sp>
        <p:nvSpPr>
          <p:cNvPr id="238" name="&lt; 2 min"/>
          <p:cNvSpPr txBox="1"/>
          <p:nvPr/>
        </p:nvSpPr>
        <p:spPr>
          <a:xfrm>
            <a:off x="880531" y="3594420"/>
            <a:ext cx="11243738" cy="214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3900">
                <a:latin typeface="Arial Rounded MT Bold"/>
                <a:ea typeface="Arial Rounded MT Bold"/>
                <a:cs typeface="Arial Rounded MT Bold"/>
                <a:sym typeface="Arial Rounded MT Bold"/>
              </a:defRPr>
            </a:lvl1pPr>
          </a:lstStyle>
          <a:p>
            <a:pPr/>
            <a:r>
              <a:t>&lt; 2 min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lumOff val="13529"/>
          </a:schemeClr>
        </a:solidFill>
      </p:bgPr>
    </p:bg>
    <p:spTree>
      <p:nvGrpSpPr>
        <p:cNvPr id="1" name=""/>
        <p:cNvGrpSpPr/>
        <p:nvPr/>
      </p:nvGrpSpPr>
      <p:grpSpPr>
        <a:xfrm>
          <a:off x="0" y="0"/>
          <a:ext cx="0" cy="0"/>
          <a:chOff x="0" y="0"/>
          <a:chExt cx="0" cy="0"/>
        </a:xfrm>
      </p:grpSpPr>
      <p:sp>
        <p:nvSpPr>
          <p:cNvPr id="240" name="&lt; 5 min"/>
          <p:cNvSpPr txBox="1"/>
          <p:nvPr/>
        </p:nvSpPr>
        <p:spPr>
          <a:xfrm>
            <a:off x="880531" y="3594420"/>
            <a:ext cx="11243738" cy="214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3900">
                <a:latin typeface="Arial Rounded MT Bold"/>
                <a:ea typeface="Arial Rounded MT Bold"/>
                <a:cs typeface="Arial Rounded MT Bold"/>
                <a:sym typeface="Arial Rounded MT Bold"/>
              </a:defRPr>
            </a:lvl1pPr>
          </a:lstStyle>
          <a:p>
            <a:pPr/>
            <a:r>
              <a:t>&lt; 5 min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lumOff val="13529"/>
          </a:schemeClr>
        </a:solidFill>
      </p:bgPr>
    </p:bg>
    <p:spTree>
      <p:nvGrpSpPr>
        <p:cNvPr id="1" name=""/>
        <p:cNvGrpSpPr/>
        <p:nvPr/>
      </p:nvGrpSpPr>
      <p:grpSpPr>
        <a:xfrm>
          <a:off x="0" y="0"/>
          <a:ext cx="0" cy="0"/>
          <a:chOff x="0" y="0"/>
          <a:chExt cx="0" cy="0"/>
        </a:xfrm>
      </p:grpSpPr>
      <p:sp>
        <p:nvSpPr>
          <p:cNvPr id="242" name="&lt; 10 min"/>
          <p:cNvSpPr txBox="1"/>
          <p:nvPr/>
        </p:nvSpPr>
        <p:spPr>
          <a:xfrm>
            <a:off x="880531" y="3594420"/>
            <a:ext cx="11243738" cy="214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3900">
                <a:latin typeface="Arial Rounded MT Bold"/>
                <a:ea typeface="Arial Rounded MT Bold"/>
                <a:cs typeface="Arial Rounded MT Bold"/>
                <a:sym typeface="Arial Rounded MT Bold"/>
              </a:defRPr>
            </a:lvl1pPr>
          </a:lstStyle>
          <a:p>
            <a:pPr/>
            <a:r>
              <a:t>&lt; 10 min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lumOff val="13529"/>
          </a:schemeClr>
        </a:solidFill>
      </p:bgPr>
    </p:bg>
    <p:spTree>
      <p:nvGrpSpPr>
        <p:cNvPr id="1" name=""/>
        <p:cNvGrpSpPr/>
        <p:nvPr/>
      </p:nvGrpSpPr>
      <p:grpSpPr>
        <a:xfrm>
          <a:off x="0" y="0"/>
          <a:ext cx="0" cy="0"/>
          <a:chOff x="0" y="0"/>
          <a:chExt cx="0" cy="0"/>
        </a:xfrm>
      </p:grpSpPr>
      <p:sp>
        <p:nvSpPr>
          <p:cNvPr id="244" name="&lt; 15 min"/>
          <p:cNvSpPr txBox="1"/>
          <p:nvPr/>
        </p:nvSpPr>
        <p:spPr>
          <a:xfrm>
            <a:off x="880531" y="3594420"/>
            <a:ext cx="11243738" cy="214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3900">
                <a:latin typeface="Arial Rounded MT Bold"/>
                <a:ea typeface="Arial Rounded MT Bold"/>
                <a:cs typeface="Arial Rounded MT Bold"/>
                <a:sym typeface="Arial Rounded MT Bold"/>
              </a:defRPr>
            </a:lvl1pPr>
          </a:lstStyle>
          <a:p>
            <a:pPr/>
            <a:r>
              <a:t>&lt; 15 min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lumOff val="13529"/>
          </a:schemeClr>
        </a:solidFill>
      </p:bgPr>
    </p:bg>
    <p:spTree>
      <p:nvGrpSpPr>
        <p:cNvPr id="1" name=""/>
        <p:cNvGrpSpPr/>
        <p:nvPr/>
      </p:nvGrpSpPr>
      <p:grpSpPr>
        <a:xfrm>
          <a:off x="0" y="0"/>
          <a:ext cx="0" cy="0"/>
          <a:chOff x="0" y="0"/>
          <a:chExt cx="0" cy="0"/>
        </a:xfrm>
      </p:grpSpPr>
      <p:sp>
        <p:nvSpPr>
          <p:cNvPr id="246" name="&lt; 20 min"/>
          <p:cNvSpPr txBox="1"/>
          <p:nvPr/>
        </p:nvSpPr>
        <p:spPr>
          <a:xfrm>
            <a:off x="880531" y="3594420"/>
            <a:ext cx="11243738" cy="214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13900">
                <a:latin typeface="Arial Rounded MT Bold"/>
                <a:ea typeface="Arial Rounded MT Bold"/>
                <a:cs typeface="Arial Rounded MT Bold"/>
                <a:sym typeface="Arial Rounded MT Bold"/>
              </a:defRPr>
            </a:lvl1pPr>
          </a:lstStyle>
          <a:p>
            <a:pPr/>
            <a:r>
              <a:t>&lt; 20 min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