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90" r:id="rId2"/>
  </p:sldMasterIdLst>
  <p:notesMasterIdLst>
    <p:notesMasterId r:id="rId95"/>
  </p:notesMasterIdLst>
  <p:handoutMasterIdLst>
    <p:handoutMasterId r:id="rId96"/>
  </p:handoutMasterIdLst>
  <p:sldIdLst>
    <p:sldId id="256" r:id="rId3"/>
    <p:sldId id="257" r:id="rId4"/>
    <p:sldId id="298" r:id="rId5"/>
    <p:sldId id="260" r:id="rId6"/>
    <p:sldId id="299" r:id="rId7"/>
    <p:sldId id="300" r:id="rId8"/>
    <p:sldId id="261" r:id="rId9"/>
    <p:sldId id="301" r:id="rId10"/>
    <p:sldId id="286" r:id="rId11"/>
    <p:sldId id="394" r:id="rId12"/>
    <p:sldId id="395" r:id="rId13"/>
    <p:sldId id="397" r:id="rId14"/>
    <p:sldId id="398" r:id="rId15"/>
    <p:sldId id="399" r:id="rId16"/>
    <p:sldId id="400" r:id="rId17"/>
    <p:sldId id="401" r:id="rId18"/>
    <p:sldId id="402" r:id="rId19"/>
    <p:sldId id="403" r:id="rId20"/>
    <p:sldId id="396" r:id="rId21"/>
    <p:sldId id="302" r:id="rId22"/>
    <p:sldId id="303" r:id="rId23"/>
    <p:sldId id="359" r:id="rId24"/>
    <p:sldId id="360" r:id="rId25"/>
    <p:sldId id="347" r:id="rId26"/>
    <p:sldId id="390" r:id="rId27"/>
    <p:sldId id="307" r:id="rId28"/>
    <p:sldId id="308" r:id="rId29"/>
    <p:sldId id="364" r:id="rId30"/>
    <p:sldId id="361" r:id="rId31"/>
    <p:sldId id="389" r:id="rId32"/>
    <p:sldId id="269" r:id="rId33"/>
    <p:sldId id="264" r:id="rId34"/>
    <p:sldId id="265" r:id="rId35"/>
    <p:sldId id="393" r:id="rId36"/>
    <p:sldId id="287" r:id="rId37"/>
    <p:sldId id="270" r:id="rId38"/>
    <p:sldId id="271" r:id="rId39"/>
    <p:sldId id="409" r:id="rId40"/>
    <p:sldId id="408" r:id="rId41"/>
    <p:sldId id="410" r:id="rId42"/>
    <p:sldId id="404" r:id="rId43"/>
    <p:sldId id="405" r:id="rId44"/>
    <p:sldId id="277" r:id="rId45"/>
    <p:sldId id="296" r:id="rId46"/>
    <p:sldId id="278" r:id="rId47"/>
    <p:sldId id="279" r:id="rId48"/>
    <p:sldId id="331" r:id="rId49"/>
    <p:sldId id="378" r:id="rId50"/>
    <p:sldId id="379" r:id="rId51"/>
    <p:sldId id="380" r:id="rId52"/>
    <p:sldId id="381" r:id="rId53"/>
    <p:sldId id="382" r:id="rId54"/>
    <p:sldId id="383" r:id="rId55"/>
    <p:sldId id="363" r:id="rId56"/>
    <p:sldId id="411" r:id="rId57"/>
    <p:sldId id="324" r:id="rId58"/>
    <p:sldId id="332" r:id="rId59"/>
    <p:sldId id="386" r:id="rId60"/>
    <p:sldId id="368" r:id="rId61"/>
    <p:sldId id="367" r:id="rId62"/>
    <p:sldId id="357" r:id="rId63"/>
    <p:sldId id="370" r:id="rId64"/>
    <p:sldId id="338" r:id="rId65"/>
    <p:sldId id="333" r:id="rId66"/>
    <p:sldId id="314" r:id="rId67"/>
    <p:sldId id="352" r:id="rId68"/>
    <p:sldId id="351" r:id="rId69"/>
    <p:sldId id="354" r:id="rId70"/>
    <p:sldId id="315" r:id="rId71"/>
    <p:sldId id="334" r:id="rId72"/>
    <p:sldId id="318" r:id="rId73"/>
    <p:sldId id="369" r:id="rId74"/>
    <p:sldId id="335" r:id="rId75"/>
    <p:sldId id="388" r:id="rId76"/>
    <p:sldId id="385" r:id="rId77"/>
    <p:sldId id="358" r:id="rId78"/>
    <p:sldId id="366" r:id="rId79"/>
    <p:sldId id="346" r:id="rId80"/>
    <p:sldId id="326" r:id="rId81"/>
    <p:sldId id="391" r:id="rId82"/>
    <p:sldId id="407" r:id="rId83"/>
    <p:sldId id="280" r:id="rId84"/>
    <p:sldId id="272" r:id="rId85"/>
    <p:sldId id="343" r:id="rId86"/>
    <p:sldId id="344" r:id="rId87"/>
    <p:sldId id="371" r:id="rId88"/>
    <p:sldId id="372" r:id="rId89"/>
    <p:sldId id="373" r:id="rId90"/>
    <p:sldId id="406" r:id="rId91"/>
    <p:sldId id="377" r:id="rId92"/>
    <p:sldId id="392" r:id="rId93"/>
    <p:sldId id="29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5EF"/>
    <a:srgbClr val="A1C058"/>
    <a:srgbClr val="D68A84"/>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2956" autoAdjust="0"/>
  </p:normalViewPr>
  <p:slideViewPr>
    <p:cSldViewPr snapToGrid="0">
      <p:cViewPr>
        <p:scale>
          <a:sx n="130" d="100"/>
          <a:sy n="130" d="100"/>
        </p:scale>
        <p:origin x="-1219" y="-1440"/>
      </p:cViewPr>
      <p:guideLst/>
    </p:cSldViewPr>
  </p:slideViewPr>
  <p:outlineViewPr>
    <p:cViewPr>
      <p:scale>
        <a:sx n="33" d="100"/>
        <a:sy n="33" d="100"/>
      </p:scale>
      <p:origin x="0" y="-34070"/>
    </p:cViewPr>
  </p:outlineViewPr>
  <p:notesTextViewPr>
    <p:cViewPr>
      <p:scale>
        <a:sx n="1" d="1"/>
        <a:sy n="1" d="1"/>
      </p:scale>
      <p:origin x="0" y="0"/>
    </p:cViewPr>
  </p:notesTextViewPr>
  <p:sorterViewPr>
    <p:cViewPr>
      <p:scale>
        <a:sx n="60" d="100"/>
        <a:sy n="60" d="100"/>
      </p:scale>
      <p:origin x="0" y="-878"/>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6" Type="http://schemas.openxmlformats.org/officeDocument/2006/relationships/image" Target="../media/image62.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diagrams/_rels/data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image" Target="../media/image92.svg"/><Relationship Id="rId1" Type="http://schemas.openxmlformats.org/officeDocument/2006/relationships/image" Target="../media/image99.png"/><Relationship Id="rId6" Type="http://schemas.openxmlformats.org/officeDocument/2006/relationships/image" Target="../media/image96.svg"/><Relationship Id="rId5" Type="http://schemas.openxmlformats.org/officeDocument/2006/relationships/image" Target="../media/image101.png"/><Relationship Id="rId4" Type="http://schemas.openxmlformats.org/officeDocument/2006/relationships/image" Target="../media/image9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58.svg"/><Relationship Id="rId2" Type="http://schemas.openxmlformats.org/officeDocument/2006/relationships/image" Target="../media/image48.svg"/><Relationship Id="rId16" Type="http://schemas.openxmlformats.org/officeDocument/2006/relationships/image" Target="../media/image62.svg"/><Relationship Id="rId1" Type="http://schemas.openxmlformats.org/officeDocument/2006/relationships/image" Target="../media/image63.png"/><Relationship Id="rId6" Type="http://schemas.openxmlformats.org/officeDocument/2006/relationships/image" Target="../media/image52.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67.png"/><Relationship Id="rId14" Type="http://schemas.openxmlformats.org/officeDocument/2006/relationships/image" Target="../media/image6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D6677D-B362-45A4-88CD-05492197A99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D4FBD335-682C-40C2-93DE-65E96EB5F14E}">
      <dgm:prSet/>
      <dgm:spPr/>
      <dgm:t>
        <a:bodyPr/>
        <a:lstStyle/>
        <a:p>
          <a:r>
            <a:rPr lang="en-US" b="1" dirty="0"/>
            <a:t>Regional Activities (Active Tender Processes)</a:t>
          </a:r>
          <a:endParaRPr lang="en-US" dirty="0"/>
        </a:p>
      </dgm:t>
    </dgm:pt>
    <dgm:pt modelId="{B4DD03EF-D123-48BB-A38C-F55DCEA887E0}" type="parTrans" cxnId="{CD8433F4-A469-4583-8068-10BA274B9C8A}">
      <dgm:prSet/>
      <dgm:spPr/>
      <dgm:t>
        <a:bodyPr/>
        <a:lstStyle/>
        <a:p>
          <a:endParaRPr lang="en-US"/>
        </a:p>
      </dgm:t>
    </dgm:pt>
    <dgm:pt modelId="{D939BCD1-72E8-421C-A9A2-079C57ED50DC}" type="sibTrans" cxnId="{CD8433F4-A469-4583-8068-10BA274B9C8A}">
      <dgm:prSet/>
      <dgm:spPr/>
      <dgm:t>
        <a:bodyPr/>
        <a:lstStyle/>
        <a:p>
          <a:endParaRPr lang="en-US"/>
        </a:p>
      </dgm:t>
    </dgm:pt>
    <dgm:pt modelId="{CFBFCA2E-327F-4FBC-8330-14EA4B3BAE05}">
      <dgm:prSet/>
      <dgm:spPr>
        <a:solidFill>
          <a:schemeClr val="bg1">
            <a:lumMod val="95000"/>
            <a:alpha val="90000"/>
          </a:schemeClr>
        </a:solidFill>
      </dgm:spPr>
      <dgm:t>
        <a:bodyPr/>
        <a:lstStyle/>
        <a:p>
          <a:r>
            <a:rPr lang="en-US"/>
            <a:t>Legislative Review &amp; Assessment of Environmental and Waste Legislative Environment.</a:t>
          </a:r>
        </a:p>
      </dgm:t>
    </dgm:pt>
    <dgm:pt modelId="{5D91C9A6-8FC2-4693-9764-7FC0D3958044}" type="parTrans" cxnId="{3F2092E8-DCD6-4E2F-95AC-6465DCC23A2B}">
      <dgm:prSet/>
      <dgm:spPr/>
      <dgm:t>
        <a:bodyPr/>
        <a:lstStyle/>
        <a:p>
          <a:endParaRPr lang="en-US"/>
        </a:p>
      </dgm:t>
    </dgm:pt>
    <dgm:pt modelId="{74143254-8102-4A33-8402-09698A7D22BE}" type="sibTrans" cxnId="{3F2092E8-DCD6-4E2F-95AC-6465DCC23A2B}">
      <dgm:prSet/>
      <dgm:spPr/>
      <dgm:t>
        <a:bodyPr/>
        <a:lstStyle/>
        <a:p>
          <a:endParaRPr lang="en-US"/>
        </a:p>
      </dgm:t>
    </dgm:pt>
    <dgm:pt modelId="{09A7684D-4C54-49DD-B922-2574A4B930A8}">
      <dgm:prSet/>
      <dgm:spPr>
        <a:solidFill>
          <a:schemeClr val="bg1">
            <a:lumMod val="95000"/>
            <a:alpha val="90000"/>
          </a:schemeClr>
        </a:solidFill>
      </dgm:spPr>
      <dgm:t>
        <a:bodyPr/>
        <a:lstStyle/>
        <a:p>
          <a:r>
            <a:rPr lang="en-US"/>
            <a:t>Baseline data assessment through Waste Audits for FSM, RMI, NR and VU</a:t>
          </a:r>
        </a:p>
      </dgm:t>
    </dgm:pt>
    <dgm:pt modelId="{26563939-10F7-41CF-92E0-F4D909228AA7}" type="parTrans" cxnId="{5F500DCF-472E-4E76-B829-D7C12FB891C7}">
      <dgm:prSet/>
      <dgm:spPr/>
      <dgm:t>
        <a:bodyPr/>
        <a:lstStyle/>
        <a:p>
          <a:endParaRPr lang="en-US"/>
        </a:p>
      </dgm:t>
    </dgm:pt>
    <dgm:pt modelId="{38BB9BEA-ECCB-4F0C-B742-D06B8294BE39}" type="sibTrans" cxnId="{5F500DCF-472E-4E76-B829-D7C12FB891C7}">
      <dgm:prSet/>
      <dgm:spPr/>
      <dgm:t>
        <a:bodyPr/>
        <a:lstStyle/>
        <a:p>
          <a:endParaRPr lang="en-US"/>
        </a:p>
      </dgm:t>
    </dgm:pt>
    <dgm:pt modelId="{FBAD4AE5-9576-4C49-B7E0-D8AE49F88A31}">
      <dgm:prSet/>
      <dgm:spPr>
        <a:solidFill>
          <a:schemeClr val="bg1">
            <a:lumMod val="95000"/>
            <a:alpha val="90000"/>
          </a:schemeClr>
        </a:solidFill>
      </dgm:spPr>
      <dgm:t>
        <a:bodyPr/>
        <a:lstStyle/>
        <a:p>
          <a:r>
            <a:rPr lang="en-US"/>
            <a:t>Baseline data assessment through Waste Audits for NU, PG, SB and TL</a:t>
          </a:r>
        </a:p>
      </dgm:t>
    </dgm:pt>
    <dgm:pt modelId="{ED27B2F5-C7DC-41FD-8BF8-BA791DD3026A}" type="parTrans" cxnId="{3864304A-2170-47D4-BDAD-91689789288F}">
      <dgm:prSet/>
      <dgm:spPr/>
      <dgm:t>
        <a:bodyPr/>
        <a:lstStyle/>
        <a:p>
          <a:endParaRPr lang="en-US"/>
        </a:p>
      </dgm:t>
    </dgm:pt>
    <dgm:pt modelId="{BA25B5DD-D306-462C-B071-23D261D20233}" type="sibTrans" cxnId="{3864304A-2170-47D4-BDAD-91689789288F}">
      <dgm:prSet/>
      <dgm:spPr/>
      <dgm:t>
        <a:bodyPr/>
        <a:lstStyle/>
        <a:p>
          <a:endParaRPr lang="en-US"/>
        </a:p>
      </dgm:t>
    </dgm:pt>
    <dgm:pt modelId="{DE414589-4F96-48BD-A948-224C84FB5276}">
      <dgm:prSet/>
      <dgm:spPr>
        <a:solidFill>
          <a:schemeClr val="bg1">
            <a:lumMod val="95000"/>
            <a:alpha val="90000"/>
          </a:schemeClr>
        </a:solidFill>
      </dgm:spPr>
      <dgm:t>
        <a:bodyPr/>
        <a:lstStyle/>
        <a:p>
          <a:r>
            <a:rPr lang="en-US"/>
            <a:t>Situational Analysis of Human Rights Issues in the Waste Mgmt Sector</a:t>
          </a:r>
        </a:p>
      </dgm:t>
    </dgm:pt>
    <dgm:pt modelId="{B8F50B9F-8B24-449E-A954-E67CC8DBA8BB}" type="parTrans" cxnId="{5D30DD57-FEF0-4767-9158-8EF43AFDC0D5}">
      <dgm:prSet/>
      <dgm:spPr/>
      <dgm:t>
        <a:bodyPr/>
        <a:lstStyle/>
        <a:p>
          <a:endParaRPr lang="en-US"/>
        </a:p>
      </dgm:t>
    </dgm:pt>
    <dgm:pt modelId="{E2B883B7-6E03-4769-A21C-E53CAFB19753}" type="sibTrans" cxnId="{5D30DD57-FEF0-4767-9158-8EF43AFDC0D5}">
      <dgm:prSet/>
      <dgm:spPr/>
      <dgm:t>
        <a:bodyPr/>
        <a:lstStyle/>
        <a:p>
          <a:endParaRPr lang="en-US"/>
        </a:p>
      </dgm:t>
    </dgm:pt>
    <dgm:pt modelId="{900A95C4-A6FB-4265-8B66-F51FC2E3B774}">
      <dgm:prSet/>
      <dgm:spPr>
        <a:solidFill>
          <a:schemeClr val="bg1">
            <a:lumMod val="95000"/>
            <a:alpha val="90000"/>
          </a:schemeClr>
        </a:solidFill>
      </dgm:spPr>
      <dgm:t>
        <a:bodyPr/>
        <a:lstStyle/>
        <a:p>
          <a:r>
            <a:rPr lang="en-US"/>
            <a:t>National Capacity Needs Assessment for Waste </a:t>
          </a:r>
        </a:p>
      </dgm:t>
    </dgm:pt>
    <dgm:pt modelId="{649539C5-0C5E-4B7D-B12F-504BF9BD58B3}" type="parTrans" cxnId="{3795CFEB-0C27-4F40-A175-B257EEE4A043}">
      <dgm:prSet/>
      <dgm:spPr/>
      <dgm:t>
        <a:bodyPr/>
        <a:lstStyle/>
        <a:p>
          <a:endParaRPr lang="en-US"/>
        </a:p>
      </dgm:t>
    </dgm:pt>
    <dgm:pt modelId="{90F024A8-9D28-4D0C-9EB1-AEEAB58990D7}" type="sibTrans" cxnId="{3795CFEB-0C27-4F40-A175-B257EEE4A043}">
      <dgm:prSet/>
      <dgm:spPr/>
      <dgm:t>
        <a:bodyPr/>
        <a:lstStyle/>
        <a:p>
          <a:endParaRPr lang="en-US"/>
        </a:p>
      </dgm:t>
    </dgm:pt>
    <dgm:pt modelId="{5DC3C84B-0F8F-4339-81A4-16B63B4384E1}">
      <dgm:prSet/>
      <dgm:spPr>
        <a:solidFill>
          <a:schemeClr val="bg1">
            <a:lumMod val="95000"/>
            <a:alpha val="90000"/>
          </a:schemeClr>
        </a:solidFill>
      </dgm:spPr>
      <dgm:t>
        <a:bodyPr/>
        <a:lstStyle/>
        <a:p>
          <a:r>
            <a:rPr lang="en-US"/>
            <a:t>Technical Assistance </a:t>
          </a:r>
        </a:p>
      </dgm:t>
    </dgm:pt>
    <dgm:pt modelId="{235381E9-9D9E-4094-8B35-B092F347D45B}" type="parTrans" cxnId="{4C09D467-E5C0-4EA0-A378-B193ACC5A4E9}">
      <dgm:prSet/>
      <dgm:spPr/>
      <dgm:t>
        <a:bodyPr/>
        <a:lstStyle/>
        <a:p>
          <a:endParaRPr lang="en-US"/>
        </a:p>
      </dgm:t>
    </dgm:pt>
    <dgm:pt modelId="{7E13BCC9-AD23-43CB-820D-AF35B2055656}" type="sibTrans" cxnId="{4C09D467-E5C0-4EA0-A378-B193ACC5A4E9}">
      <dgm:prSet/>
      <dgm:spPr/>
      <dgm:t>
        <a:bodyPr/>
        <a:lstStyle/>
        <a:p>
          <a:endParaRPr lang="en-US"/>
        </a:p>
      </dgm:t>
    </dgm:pt>
    <dgm:pt modelId="{75916577-367B-472C-A5BB-7E4E98ADD3E9}">
      <dgm:prSet/>
      <dgm:spPr/>
      <dgm:t>
        <a:bodyPr/>
        <a:lstStyle/>
        <a:p>
          <a:r>
            <a:rPr lang="en-US" b="1"/>
            <a:t>Completion of PacWaste Activities</a:t>
          </a:r>
          <a:endParaRPr lang="en-US"/>
        </a:p>
      </dgm:t>
    </dgm:pt>
    <dgm:pt modelId="{453A8914-4B3E-4003-8DAC-4205678EE23F}" type="parTrans" cxnId="{6AD2AFA7-2247-47AD-A81A-95E110436174}">
      <dgm:prSet/>
      <dgm:spPr/>
      <dgm:t>
        <a:bodyPr/>
        <a:lstStyle/>
        <a:p>
          <a:endParaRPr lang="en-US"/>
        </a:p>
      </dgm:t>
    </dgm:pt>
    <dgm:pt modelId="{C88FD03B-B095-4915-AE3F-EE598B2546D3}" type="sibTrans" cxnId="{6AD2AFA7-2247-47AD-A81A-95E110436174}">
      <dgm:prSet/>
      <dgm:spPr/>
      <dgm:t>
        <a:bodyPr/>
        <a:lstStyle/>
        <a:p>
          <a:endParaRPr lang="en-US"/>
        </a:p>
      </dgm:t>
    </dgm:pt>
    <dgm:pt modelId="{E2822466-FED1-4758-B2A7-AD0A82AC1BAB}">
      <dgm:prSet/>
      <dgm:spPr>
        <a:solidFill>
          <a:schemeClr val="bg1">
            <a:lumMod val="95000"/>
            <a:alpha val="90000"/>
          </a:schemeClr>
        </a:solidFill>
      </dgm:spPr>
      <dgm:t>
        <a:bodyPr/>
        <a:lstStyle/>
        <a:p>
          <a:r>
            <a:rPr lang="en-US"/>
            <a:t>Healthcare Waste Training for Timor-Leste</a:t>
          </a:r>
        </a:p>
      </dgm:t>
    </dgm:pt>
    <dgm:pt modelId="{BB595FBD-262D-4FC3-AE25-85DA20A4CD16}" type="parTrans" cxnId="{357DE24F-989F-493C-BB9B-E8373509C7BD}">
      <dgm:prSet/>
      <dgm:spPr/>
      <dgm:t>
        <a:bodyPr/>
        <a:lstStyle/>
        <a:p>
          <a:endParaRPr lang="en-US"/>
        </a:p>
      </dgm:t>
    </dgm:pt>
    <dgm:pt modelId="{9ACD5B95-1BA7-4AF3-A8CE-840B066821EF}" type="sibTrans" cxnId="{357DE24F-989F-493C-BB9B-E8373509C7BD}">
      <dgm:prSet/>
      <dgm:spPr/>
      <dgm:t>
        <a:bodyPr/>
        <a:lstStyle/>
        <a:p>
          <a:endParaRPr lang="en-US"/>
        </a:p>
      </dgm:t>
    </dgm:pt>
    <dgm:pt modelId="{977679BD-4A7D-45AA-A807-BF06FA48B012}">
      <dgm:prSet/>
      <dgm:spPr>
        <a:solidFill>
          <a:schemeClr val="bg1">
            <a:lumMod val="95000"/>
            <a:alpha val="90000"/>
          </a:schemeClr>
        </a:solidFill>
      </dgm:spPr>
      <dgm:t>
        <a:bodyPr/>
        <a:lstStyle/>
        <a:p>
          <a:r>
            <a:rPr lang="en-US"/>
            <a:t>Healthcare Incinerator Repair and Maintenance</a:t>
          </a:r>
        </a:p>
      </dgm:t>
    </dgm:pt>
    <dgm:pt modelId="{46DA640D-0A63-43F3-BEEE-94B565786197}" type="parTrans" cxnId="{A353D333-2C41-4D90-A9DF-66C6095E23BA}">
      <dgm:prSet/>
      <dgm:spPr/>
      <dgm:t>
        <a:bodyPr/>
        <a:lstStyle/>
        <a:p>
          <a:endParaRPr lang="en-US"/>
        </a:p>
      </dgm:t>
    </dgm:pt>
    <dgm:pt modelId="{ED0014FB-D8DF-4F53-A3F1-D801D70B28C3}" type="sibTrans" cxnId="{A353D333-2C41-4D90-A9DF-66C6095E23BA}">
      <dgm:prSet/>
      <dgm:spPr/>
      <dgm:t>
        <a:bodyPr/>
        <a:lstStyle/>
        <a:p>
          <a:endParaRPr lang="en-US"/>
        </a:p>
      </dgm:t>
    </dgm:pt>
    <dgm:pt modelId="{9BC0D2A3-AF60-42FA-B4E6-D4A625D25450}">
      <dgm:prSet/>
      <dgm:spPr>
        <a:solidFill>
          <a:schemeClr val="bg1">
            <a:lumMod val="95000"/>
            <a:alpha val="90000"/>
          </a:schemeClr>
        </a:solidFill>
      </dgm:spPr>
      <dgm:t>
        <a:bodyPr/>
        <a:lstStyle/>
        <a:p>
          <a:r>
            <a:rPr lang="en-US"/>
            <a:t>Niue Asbestos Pilot Project completion</a:t>
          </a:r>
        </a:p>
      </dgm:t>
    </dgm:pt>
    <dgm:pt modelId="{4C1059AA-B6B0-40E4-8F88-E87FFCB83AB4}" type="parTrans" cxnId="{28AF72C6-E7A8-490D-8E55-872C5DE42705}">
      <dgm:prSet/>
      <dgm:spPr/>
      <dgm:t>
        <a:bodyPr/>
        <a:lstStyle/>
        <a:p>
          <a:endParaRPr lang="en-US"/>
        </a:p>
      </dgm:t>
    </dgm:pt>
    <dgm:pt modelId="{387EB763-2A48-410D-A17B-0FF9F63EA3BB}" type="sibTrans" cxnId="{28AF72C6-E7A8-490D-8E55-872C5DE42705}">
      <dgm:prSet/>
      <dgm:spPr/>
      <dgm:t>
        <a:bodyPr/>
        <a:lstStyle/>
        <a:p>
          <a:endParaRPr lang="en-US"/>
        </a:p>
      </dgm:t>
    </dgm:pt>
    <dgm:pt modelId="{BE4DDD57-1ECE-4481-90E0-6F9CA640332B}" type="pres">
      <dgm:prSet presAssocID="{48D6677D-B362-45A4-88CD-05492197A991}" presName="linear" presStyleCnt="0">
        <dgm:presLayoutVars>
          <dgm:dir/>
          <dgm:animLvl val="lvl"/>
          <dgm:resizeHandles val="exact"/>
        </dgm:presLayoutVars>
      </dgm:prSet>
      <dgm:spPr/>
    </dgm:pt>
    <dgm:pt modelId="{909DFA10-335C-4122-BE2B-EB844D0FE0F5}" type="pres">
      <dgm:prSet presAssocID="{D4FBD335-682C-40C2-93DE-65E96EB5F14E}" presName="parentLin" presStyleCnt="0"/>
      <dgm:spPr/>
    </dgm:pt>
    <dgm:pt modelId="{A0E459A0-C6B5-4050-B0CE-D5E91F221A75}" type="pres">
      <dgm:prSet presAssocID="{D4FBD335-682C-40C2-93DE-65E96EB5F14E}" presName="parentLeftMargin" presStyleLbl="node1" presStyleIdx="0" presStyleCnt="2"/>
      <dgm:spPr/>
    </dgm:pt>
    <dgm:pt modelId="{8AD4CB71-6CEA-4C86-AFCC-1EB5D6957D80}" type="pres">
      <dgm:prSet presAssocID="{D4FBD335-682C-40C2-93DE-65E96EB5F14E}" presName="parentText" presStyleLbl="node1" presStyleIdx="0" presStyleCnt="2">
        <dgm:presLayoutVars>
          <dgm:chMax val="0"/>
          <dgm:bulletEnabled val="1"/>
        </dgm:presLayoutVars>
      </dgm:prSet>
      <dgm:spPr/>
    </dgm:pt>
    <dgm:pt modelId="{4FEEDE7A-8289-4CAD-81FC-F6A2BC4D102D}" type="pres">
      <dgm:prSet presAssocID="{D4FBD335-682C-40C2-93DE-65E96EB5F14E}" presName="negativeSpace" presStyleCnt="0"/>
      <dgm:spPr/>
    </dgm:pt>
    <dgm:pt modelId="{D1DA4453-FE97-4A64-9ECA-B211994DD0F7}" type="pres">
      <dgm:prSet presAssocID="{D4FBD335-682C-40C2-93DE-65E96EB5F14E}" presName="childText" presStyleLbl="conFgAcc1" presStyleIdx="0" presStyleCnt="2" custLinFactNeighborY="-68593">
        <dgm:presLayoutVars>
          <dgm:bulletEnabled val="1"/>
        </dgm:presLayoutVars>
      </dgm:prSet>
      <dgm:spPr/>
    </dgm:pt>
    <dgm:pt modelId="{3BB0AE4D-C927-49A9-9DDC-024567487033}" type="pres">
      <dgm:prSet presAssocID="{D939BCD1-72E8-421C-A9A2-079C57ED50DC}" presName="spaceBetweenRectangles" presStyleCnt="0"/>
      <dgm:spPr/>
    </dgm:pt>
    <dgm:pt modelId="{604958BA-01B2-40BB-B7C2-79296A70E4A1}" type="pres">
      <dgm:prSet presAssocID="{75916577-367B-472C-A5BB-7E4E98ADD3E9}" presName="parentLin" presStyleCnt="0"/>
      <dgm:spPr/>
    </dgm:pt>
    <dgm:pt modelId="{83AAC70E-2666-435D-8EC5-6A77BD196DE3}" type="pres">
      <dgm:prSet presAssocID="{75916577-367B-472C-A5BB-7E4E98ADD3E9}" presName="parentLeftMargin" presStyleLbl="node1" presStyleIdx="0" presStyleCnt="2"/>
      <dgm:spPr/>
    </dgm:pt>
    <dgm:pt modelId="{DC39CC2A-0E4D-4FE2-A7EE-62C536AAC96A}" type="pres">
      <dgm:prSet presAssocID="{75916577-367B-472C-A5BB-7E4E98ADD3E9}" presName="parentText" presStyleLbl="node1" presStyleIdx="1" presStyleCnt="2">
        <dgm:presLayoutVars>
          <dgm:chMax val="0"/>
          <dgm:bulletEnabled val="1"/>
        </dgm:presLayoutVars>
      </dgm:prSet>
      <dgm:spPr/>
    </dgm:pt>
    <dgm:pt modelId="{F07C5339-55BB-48D6-B71C-1C676F2516B0}" type="pres">
      <dgm:prSet presAssocID="{75916577-367B-472C-A5BB-7E4E98ADD3E9}" presName="negativeSpace" presStyleCnt="0"/>
      <dgm:spPr/>
    </dgm:pt>
    <dgm:pt modelId="{4AB38508-F768-46A1-85D9-A8CFECB1A969}" type="pres">
      <dgm:prSet presAssocID="{75916577-367B-472C-A5BB-7E4E98ADD3E9}" presName="childText" presStyleLbl="conFgAcc1" presStyleIdx="1" presStyleCnt="2">
        <dgm:presLayoutVars>
          <dgm:bulletEnabled val="1"/>
        </dgm:presLayoutVars>
      </dgm:prSet>
      <dgm:spPr/>
    </dgm:pt>
  </dgm:ptLst>
  <dgm:cxnLst>
    <dgm:cxn modelId="{DFD4AB1E-3362-444C-856E-6015DFAA5BCD}" type="presOf" srcId="{DE414589-4F96-48BD-A948-224C84FB5276}" destId="{D1DA4453-FE97-4A64-9ECA-B211994DD0F7}" srcOrd="0" destOrd="3" presId="urn:microsoft.com/office/officeart/2005/8/layout/list1"/>
    <dgm:cxn modelId="{A353D333-2C41-4D90-A9DF-66C6095E23BA}" srcId="{75916577-367B-472C-A5BB-7E4E98ADD3E9}" destId="{977679BD-4A7D-45AA-A807-BF06FA48B012}" srcOrd="1" destOrd="0" parTransId="{46DA640D-0A63-43F3-BEEE-94B565786197}" sibTransId="{ED0014FB-D8DF-4F53-A3F1-D801D70B28C3}"/>
    <dgm:cxn modelId="{4C09D467-E5C0-4EA0-A378-B193ACC5A4E9}" srcId="{D4FBD335-682C-40C2-93DE-65E96EB5F14E}" destId="{5DC3C84B-0F8F-4339-81A4-16B63B4384E1}" srcOrd="5" destOrd="0" parTransId="{235381E9-9D9E-4094-8B35-B092F347D45B}" sibTransId="{7E13BCC9-AD23-43CB-820D-AF35B2055656}"/>
    <dgm:cxn modelId="{3864304A-2170-47D4-BDAD-91689789288F}" srcId="{D4FBD335-682C-40C2-93DE-65E96EB5F14E}" destId="{FBAD4AE5-9576-4C49-B7E0-D8AE49F88A31}" srcOrd="2" destOrd="0" parTransId="{ED27B2F5-C7DC-41FD-8BF8-BA791DD3026A}" sibTransId="{BA25B5DD-D306-462C-B071-23D261D20233}"/>
    <dgm:cxn modelId="{61D56B6C-579C-42F5-8446-3999CE899185}" type="presOf" srcId="{5DC3C84B-0F8F-4339-81A4-16B63B4384E1}" destId="{D1DA4453-FE97-4A64-9ECA-B211994DD0F7}" srcOrd="0" destOrd="5" presId="urn:microsoft.com/office/officeart/2005/8/layout/list1"/>
    <dgm:cxn modelId="{357DE24F-989F-493C-BB9B-E8373509C7BD}" srcId="{75916577-367B-472C-A5BB-7E4E98ADD3E9}" destId="{E2822466-FED1-4758-B2A7-AD0A82AC1BAB}" srcOrd="0" destOrd="0" parTransId="{BB595FBD-262D-4FC3-AE25-85DA20A4CD16}" sibTransId="{9ACD5B95-1BA7-4AF3-A8CE-840B066821EF}"/>
    <dgm:cxn modelId="{87FFA472-7551-4063-B023-88163DFCFE24}" type="presOf" srcId="{FBAD4AE5-9576-4C49-B7E0-D8AE49F88A31}" destId="{D1DA4453-FE97-4A64-9ECA-B211994DD0F7}" srcOrd="0" destOrd="2" presId="urn:microsoft.com/office/officeart/2005/8/layout/list1"/>
    <dgm:cxn modelId="{7591F454-AAC1-4984-AE64-2BA2FA5C9604}" type="presOf" srcId="{900A95C4-A6FB-4265-8B66-F51FC2E3B774}" destId="{D1DA4453-FE97-4A64-9ECA-B211994DD0F7}" srcOrd="0" destOrd="4" presId="urn:microsoft.com/office/officeart/2005/8/layout/list1"/>
    <dgm:cxn modelId="{5D30DD57-FEF0-4767-9158-8EF43AFDC0D5}" srcId="{D4FBD335-682C-40C2-93DE-65E96EB5F14E}" destId="{DE414589-4F96-48BD-A948-224C84FB5276}" srcOrd="3" destOrd="0" parTransId="{B8F50B9F-8B24-449E-A954-E67CC8DBA8BB}" sibTransId="{E2B883B7-6E03-4769-A21C-E53CAFB19753}"/>
    <dgm:cxn modelId="{ABB47992-BB93-4E64-AF14-0BD8A67F98FF}" type="presOf" srcId="{75916577-367B-472C-A5BB-7E4E98ADD3E9}" destId="{83AAC70E-2666-435D-8EC5-6A77BD196DE3}" srcOrd="0" destOrd="0" presId="urn:microsoft.com/office/officeart/2005/8/layout/list1"/>
    <dgm:cxn modelId="{16176C94-B8D7-47E0-9EB9-E131ACF0B937}" type="presOf" srcId="{D4FBD335-682C-40C2-93DE-65E96EB5F14E}" destId="{8AD4CB71-6CEA-4C86-AFCC-1EB5D6957D80}" srcOrd="1" destOrd="0" presId="urn:microsoft.com/office/officeart/2005/8/layout/list1"/>
    <dgm:cxn modelId="{D03727A4-EADE-488C-BB76-AB7737AEFC89}" type="presOf" srcId="{09A7684D-4C54-49DD-B922-2574A4B930A8}" destId="{D1DA4453-FE97-4A64-9ECA-B211994DD0F7}" srcOrd="0" destOrd="1" presId="urn:microsoft.com/office/officeart/2005/8/layout/list1"/>
    <dgm:cxn modelId="{CB8409A5-F4E3-4E38-B19B-F52C56EC1CDE}" type="presOf" srcId="{CFBFCA2E-327F-4FBC-8330-14EA4B3BAE05}" destId="{D1DA4453-FE97-4A64-9ECA-B211994DD0F7}" srcOrd="0" destOrd="0" presId="urn:microsoft.com/office/officeart/2005/8/layout/list1"/>
    <dgm:cxn modelId="{6AD2AFA7-2247-47AD-A81A-95E110436174}" srcId="{48D6677D-B362-45A4-88CD-05492197A991}" destId="{75916577-367B-472C-A5BB-7E4E98ADD3E9}" srcOrd="1" destOrd="0" parTransId="{453A8914-4B3E-4003-8DAC-4205678EE23F}" sibTransId="{C88FD03B-B095-4915-AE3F-EE598B2546D3}"/>
    <dgm:cxn modelId="{FB7A6EBD-8163-41C3-AE76-35966371F9D7}" type="presOf" srcId="{977679BD-4A7D-45AA-A807-BF06FA48B012}" destId="{4AB38508-F768-46A1-85D9-A8CFECB1A969}" srcOrd="0" destOrd="1" presId="urn:microsoft.com/office/officeart/2005/8/layout/list1"/>
    <dgm:cxn modelId="{7C4DDCBD-2C52-47C6-92C2-7AC29C3DF0B1}" type="presOf" srcId="{48D6677D-B362-45A4-88CD-05492197A991}" destId="{BE4DDD57-1ECE-4481-90E0-6F9CA640332B}" srcOrd="0" destOrd="0" presId="urn:microsoft.com/office/officeart/2005/8/layout/list1"/>
    <dgm:cxn modelId="{28AF72C6-E7A8-490D-8E55-872C5DE42705}" srcId="{75916577-367B-472C-A5BB-7E4E98ADD3E9}" destId="{9BC0D2A3-AF60-42FA-B4E6-D4A625D25450}" srcOrd="2" destOrd="0" parTransId="{4C1059AA-B6B0-40E4-8F88-E87FFCB83AB4}" sibTransId="{387EB763-2A48-410D-A17B-0FF9F63EA3BB}"/>
    <dgm:cxn modelId="{5F500DCF-472E-4E76-B829-D7C12FB891C7}" srcId="{D4FBD335-682C-40C2-93DE-65E96EB5F14E}" destId="{09A7684D-4C54-49DD-B922-2574A4B930A8}" srcOrd="1" destOrd="0" parTransId="{26563939-10F7-41CF-92E0-F4D909228AA7}" sibTransId="{38BB9BEA-ECCB-4F0C-B742-D06B8294BE39}"/>
    <dgm:cxn modelId="{634497D9-78D9-4DDE-86C3-54A8334F06A8}" type="presOf" srcId="{75916577-367B-472C-A5BB-7E4E98ADD3E9}" destId="{DC39CC2A-0E4D-4FE2-A7EE-62C536AAC96A}" srcOrd="1" destOrd="0" presId="urn:microsoft.com/office/officeart/2005/8/layout/list1"/>
    <dgm:cxn modelId="{3F2092E8-DCD6-4E2F-95AC-6465DCC23A2B}" srcId="{D4FBD335-682C-40C2-93DE-65E96EB5F14E}" destId="{CFBFCA2E-327F-4FBC-8330-14EA4B3BAE05}" srcOrd="0" destOrd="0" parTransId="{5D91C9A6-8FC2-4693-9764-7FC0D3958044}" sibTransId="{74143254-8102-4A33-8402-09698A7D22BE}"/>
    <dgm:cxn modelId="{3795CFEB-0C27-4F40-A175-B257EEE4A043}" srcId="{D4FBD335-682C-40C2-93DE-65E96EB5F14E}" destId="{900A95C4-A6FB-4265-8B66-F51FC2E3B774}" srcOrd="4" destOrd="0" parTransId="{649539C5-0C5E-4B7D-B12F-504BF9BD58B3}" sibTransId="{90F024A8-9D28-4D0C-9EB1-AEEAB58990D7}"/>
    <dgm:cxn modelId="{F7521BF1-DC96-4608-98AD-8F1EF37323E0}" type="presOf" srcId="{9BC0D2A3-AF60-42FA-B4E6-D4A625D25450}" destId="{4AB38508-F768-46A1-85D9-A8CFECB1A969}" srcOrd="0" destOrd="2" presId="urn:microsoft.com/office/officeart/2005/8/layout/list1"/>
    <dgm:cxn modelId="{DE133AF1-3CED-4DDC-9D05-375B156DD947}" type="presOf" srcId="{D4FBD335-682C-40C2-93DE-65E96EB5F14E}" destId="{A0E459A0-C6B5-4050-B0CE-D5E91F221A75}" srcOrd="0" destOrd="0" presId="urn:microsoft.com/office/officeart/2005/8/layout/list1"/>
    <dgm:cxn modelId="{CD8433F4-A469-4583-8068-10BA274B9C8A}" srcId="{48D6677D-B362-45A4-88CD-05492197A991}" destId="{D4FBD335-682C-40C2-93DE-65E96EB5F14E}" srcOrd="0" destOrd="0" parTransId="{B4DD03EF-D123-48BB-A38C-F55DCEA887E0}" sibTransId="{D939BCD1-72E8-421C-A9A2-079C57ED50DC}"/>
    <dgm:cxn modelId="{D4D967FF-34FB-436A-975D-A2A8C4B870B9}" type="presOf" srcId="{E2822466-FED1-4758-B2A7-AD0A82AC1BAB}" destId="{4AB38508-F768-46A1-85D9-A8CFECB1A969}" srcOrd="0" destOrd="0" presId="urn:microsoft.com/office/officeart/2005/8/layout/list1"/>
    <dgm:cxn modelId="{4A6CBE59-9108-400F-A591-A0F3394276B2}" type="presParOf" srcId="{BE4DDD57-1ECE-4481-90E0-6F9CA640332B}" destId="{909DFA10-335C-4122-BE2B-EB844D0FE0F5}" srcOrd="0" destOrd="0" presId="urn:microsoft.com/office/officeart/2005/8/layout/list1"/>
    <dgm:cxn modelId="{6E941B9F-D4DA-49CF-A476-09F152A66F43}" type="presParOf" srcId="{909DFA10-335C-4122-BE2B-EB844D0FE0F5}" destId="{A0E459A0-C6B5-4050-B0CE-D5E91F221A75}" srcOrd="0" destOrd="0" presId="urn:microsoft.com/office/officeart/2005/8/layout/list1"/>
    <dgm:cxn modelId="{0BBA9C7C-3800-459C-82DA-10433F68B003}" type="presParOf" srcId="{909DFA10-335C-4122-BE2B-EB844D0FE0F5}" destId="{8AD4CB71-6CEA-4C86-AFCC-1EB5D6957D80}" srcOrd="1" destOrd="0" presId="urn:microsoft.com/office/officeart/2005/8/layout/list1"/>
    <dgm:cxn modelId="{5590B43A-5A0D-4E07-B9DE-3F4A47DA31C4}" type="presParOf" srcId="{BE4DDD57-1ECE-4481-90E0-6F9CA640332B}" destId="{4FEEDE7A-8289-4CAD-81FC-F6A2BC4D102D}" srcOrd="1" destOrd="0" presId="urn:microsoft.com/office/officeart/2005/8/layout/list1"/>
    <dgm:cxn modelId="{5ED5F4FD-66FF-4798-A1F8-A4086EB030EF}" type="presParOf" srcId="{BE4DDD57-1ECE-4481-90E0-6F9CA640332B}" destId="{D1DA4453-FE97-4A64-9ECA-B211994DD0F7}" srcOrd="2" destOrd="0" presId="urn:microsoft.com/office/officeart/2005/8/layout/list1"/>
    <dgm:cxn modelId="{D7DA9E9D-E9C0-423D-A968-EE6E03F49B3B}" type="presParOf" srcId="{BE4DDD57-1ECE-4481-90E0-6F9CA640332B}" destId="{3BB0AE4D-C927-49A9-9DDC-024567487033}" srcOrd="3" destOrd="0" presId="urn:microsoft.com/office/officeart/2005/8/layout/list1"/>
    <dgm:cxn modelId="{DA86653D-B1F5-4B7C-8C04-6FB8340A1683}" type="presParOf" srcId="{BE4DDD57-1ECE-4481-90E0-6F9CA640332B}" destId="{604958BA-01B2-40BB-B7C2-79296A70E4A1}" srcOrd="4" destOrd="0" presId="urn:microsoft.com/office/officeart/2005/8/layout/list1"/>
    <dgm:cxn modelId="{FEAD4E8A-E6E4-4FAE-AF5D-2C3BA0690C2A}" type="presParOf" srcId="{604958BA-01B2-40BB-B7C2-79296A70E4A1}" destId="{83AAC70E-2666-435D-8EC5-6A77BD196DE3}" srcOrd="0" destOrd="0" presId="urn:microsoft.com/office/officeart/2005/8/layout/list1"/>
    <dgm:cxn modelId="{584E46AE-87B2-473D-B6E1-7FD3F446D0C3}" type="presParOf" srcId="{604958BA-01B2-40BB-B7C2-79296A70E4A1}" destId="{DC39CC2A-0E4D-4FE2-A7EE-62C536AAC96A}" srcOrd="1" destOrd="0" presId="urn:microsoft.com/office/officeart/2005/8/layout/list1"/>
    <dgm:cxn modelId="{6D0E419E-9D08-449D-96F6-FD630A045D94}" type="presParOf" srcId="{BE4DDD57-1ECE-4481-90E0-6F9CA640332B}" destId="{F07C5339-55BB-48D6-B71C-1C676F2516B0}" srcOrd="5" destOrd="0" presId="urn:microsoft.com/office/officeart/2005/8/layout/list1"/>
    <dgm:cxn modelId="{F27C2CCE-3E18-45CC-887E-E4A5E0AD9589}" type="presParOf" srcId="{BE4DDD57-1ECE-4481-90E0-6F9CA640332B}" destId="{4AB38508-F768-46A1-85D9-A8CFECB1A96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B43CD8-660A-4820-A287-16C9AE04D041}" type="doc">
      <dgm:prSet loTypeId="urn:microsoft.com/office/officeart/2005/8/layout/process3" loCatId="process" qsTypeId="urn:microsoft.com/office/officeart/2005/8/quickstyle/simple1" qsCatId="simple" csTypeId="urn:microsoft.com/office/officeart/2005/8/colors/accent5_4" csCatId="accent5" phldr="1"/>
      <dgm:spPr/>
      <dgm:t>
        <a:bodyPr/>
        <a:lstStyle/>
        <a:p>
          <a:endParaRPr lang="en-AU"/>
        </a:p>
      </dgm:t>
    </dgm:pt>
    <dgm:pt modelId="{910D960C-49A4-46DC-A2C6-CD50EDB63197}">
      <dgm:prSet phldrT="[Text]" custT="1"/>
      <dgm:spPr/>
      <dgm:t>
        <a:bodyPr/>
        <a:lstStyle/>
        <a:p>
          <a:r>
            <a:rPr lang="en-US" sz="2400" b="1" dirty="0"/>
            <a:t>1 – Stock take</a:t>
          </a:r>
          <a:endParaRPr lang="en-AU" sz="2400" b="1" dirty="0"/>
        </a:p>
      </dgm:t>
    </dgm:pt>
    <dgm:pt modelId="{49414DBD-F863-4235-80FC-3673BE6DBC85}" type="parTrans" cxnId="{7E164D01-8CB2-452A-92BD-9F201853A48E}">
      <dgm:prSet/>
      <dgm:spPr/>
      <dgm:t>
        <a:bodyPr/>
        <a:lstStyle/>
        <a:p>
          <a:endParaRPr lang="en-AU"/>
        </a:p>
      </dgm:t>
    </dgm:pt>
    <dgm:pt modelId="{99609475-83CB-4566-A39F-E3B89E5069FB}" type="sibTrans" cxnId="{7E164D01-8CB2-452A-92BD-9F201853A48E}">
      <dgm:prSet/>
      <dgm:spPr/>
      <dgm:t>
        <a:bodyPr/>
        <a:lstStyle/>
        <a:p>
          <a:endParaRPr lang="en-AU"/>
        </a:p>
      </dgm:t>
    </dgm:pt>
    <dgm:pt modelId="{7DC708DC-66D7-4664-8CB7-BC27D2C4E8D2}">
      <dgm:prSet phldrT="[Text]" custT="1"/>
      <dgm:spPr/>
      <dgm:t>
        <a:bodyPr/>
        <a:lstStyle/>
        <a:p>
          <a:r>
            <a:rPr lang="en-US" sz="2000" dirty="0"/>
            <a:t>Identify available tertiary &amp; vocational courses.</a:t>
          </a:r>
          <a:endParaRPr lang="en-AU" sz="2000" dirty="0"/>
        </a:p>
      </dgm:t>
    </dgm:pt>
    <dgm:pt modelId="{47404009-B35F-4179-BFA0-A1D75F4C6135}" type="parTrans" cxnId="{D56F10E2-EDFE-49EB-B9B8-D89B8542FBE9}">
      <dgm:prSet/>
      <dgm:spPr/>
      <dgm:t>
        <a:bodyPr/>
        <a:lstStyle/>
        <a:p>
          <a:endParaRPr lang="en-AU"/>
        </a:p>
      </dgm:t>
    </dgm:pt>
    <dgm:pt modelId="{2FB57081-2184-4E3C-BB6D-58E2A928A4B4}" type="sibTrans" cxnId="{D56F10E2-EDFE-49EB-B9B8-D89B8542FBE9}">
      <dgm:prSet/>
      <dgm:spPr/>
      <dgm:t>
        <a:bodyPr/>
        <a:lstStyle/>
        <a:p>
          <a:endParaRPr lang="en-AU"/>
        </a:p>
      </dgm:t>
    </dgm:pt>
    <dgm:pt modelId="{B9ED1583-CEDD-44F2-9C38-D557A50D407F}">
      <dgm:prSet phldrT="[Text]" custT="1"/>
      <dgm:spPr/>
      <dgm:t>
        <a:bodyPr/>
        <a:lstStyle/>
        <a:p>
          <a:r>
            <a:rPr lang="en-US" sz="2400" b="1" dirty="0"/>
            <a:t>2 – Gap Analysis</a:t>
          </a:r>
          <a:endParaRPr lang="en-AU" sz="2400" b="1" dirty="0"/>
        </a:p>
      </dgm:t>
    </dgm:pt>
    <dgm:pt modelId="{51FF2002-2C16-484A-8C8B-18628CDCCC75}" type="parTrans" cxnId="{D82CF42A-63F6-4516-A30B-38BD5C70F4A2}">
      <dgm:prSet/>
      <dgm:spPr/>
      <dgm:t>
        <a:bodyPr/>
        <a:lstStyle/>
        <a:p>
          <a:endParaRPr lang="en-AU"/>
        </a:p>
      </dgm:t>
    </dgm:pt>
    <dgm:pt modelId="{9AF3658F-79BF-492F-9E9E-8865DA56D9B3}" type="sibTrans" cxnId="{D82CF42A-63F6-4516-A30B-38BD5C70F4A2}">
      <dgm:prSet/>
      <dgm:spPr/>
      <dgm:t>
        <a:bodyPr/>
        <a:lstStyle/>
        <a:p>
          <a:endParaRPr lang="en-AU"/>
        </a:p>
      </dgm:t>
    </dgm:pt>
    <dgm:pt modelId="{1B79E32C-7917-499B-9F2A-F1740DBF5096}">
      <dgm:prSet phldrT="[Text]" custT="1"/>
      <dgm:spPr/>
      <dgm:t>
        <a:bodyPr/>
        <a:lstStyle/>
        <a:p>
          <a:r>
            <a:rPr lang="en-US" sz="2000" dirty="0"/>
            <a:t>Determine need &amp; priority topics for waste management courses.</a:t>
          </a:r>
          <a:endParaRPr lang="en-AU" sz="2000" dirty="0"/>
        </a:p>
      </dgm:t>
    </dgm:pt>
    <dgm:pt modelId="{E1255C90-3599-4830-9B8F-F200CC717A9B}" type="parTrans" cxnId="{7E91156A-B58F-478A-BF02-383955D68BC8}">
      <dgm:prSet/>
      <dgm:spPr/>
      <dgm:t>
        <a:bodyPr/>
        <a:lstStyle/>
        <a:p>
          <a:endParaRPr lang="en-AU"/>
        </a:p>
      </dgm:t>
    </dgm:pt>
    <dgm:pt modelId="{40267BFA-55BB-4F70-B020-8912C683EAA0}" type="sibTrans" cxnId="{7E91156A-B58F-478A-BF02-383955D68BC8}">
      <dgm:prSet/>
      <dgm:spPr/>
      <dgm:t>
        <a:bodyPr/>
        <a:lstStyle/>
        <a:p>
          <a:endParaRPr lang="en-AU"/>
        </a:p>
      </dgm:t>
    </dgm:pt>
    <dgm:pt modelId="{8488477C-E454-4D74-B576-0B47156EC999}">
      <dgm:prSet phldrT="[Text]"/>
      <dgm:spPr/>
      <dgm:t>
        <a:bodyPr/>
        <a:lstStyle/>
        <a:p>
          <a:r>
            <a:rPr lang="en-US" b="1" dirty="0"/>
            <a:t>3 – Course Development</a:t>
          </a:r>
          <a:endParaRPr lang="en-AU" b="1" dirty="0"/>
        </a:p>
      </dgm:t>
    </dgm:pt>
    <dgm:pt modelId="{C7ABA152-51EE-4D6A-A961-FF565B64D66D}" type="parTrans" cxnId="{7FC4675A-C613-4E01-A6F1-8CCD616F52D1}">
      <dgm:prSet/>
      <dgm:spPr/>
      <dgm:t>
        <a:bodyPr/>
        <a:lstStyle/>
        <a:p>
          <a:endParaRPr lang="en-AU"/>
        </a:p>
      </dgm:t>
    </dgm:pt>
    <dgm:pt modelId="{C40309A4-AFC2-452B-BA2B-D0EAC1747986}" type="sibTrans" cxnId="{7FC4675A-C613-4E01-A6F1-8CCD616F52D1}">
      <dgm:prSet/>
      <dgm:spPr/>
      <dgm:t>
        <a:bodyPr/>
        <a:lstStyle/>
        <a:p>
          <a:endParaRPr lang="en-AU"/>
        </a:p>
      </dgm:t>
    </dgm:pt>
    <dgm:pt modelId="{A95C38D2-E055-45B6-B56C-83692CDE5F1E}">
      <dgm:prSet phldrT="[Text]" custT="1"/>
      <dgm:spPr/>
      <dgm:t>
        <a:bodyPr/>
        <a:lstStyle/>
        <a:p>
          <a:r>
            <a:rPr lang="en-US" sz="2000" dirty="0"/>
            <a:t>Develop training programme(s) based on outcomes of assessments.</a:t>
          </a:r>
          <a:endParaRPr lang="en-AU" sz="2000" dirty="0"/>
        </a:p>
      </dgm:t>
    </dgm:pt>
    <dgm:pt modelId="{1CDDF8EF-30DE-421C-A7BB-0AEFCAF56076}" type="parTrans" cxnId="{8AE9374C-1207-4ECC-B154-5E6F427F8F15}">
      <dgm:prSet/>
      <dgm:spPr/>
      <dgm:t>
        <a:bodyPr/>
        <a:lstStyle/>
        <a:p>
          <a:endParaRPr lang="en-AU"/>
        </a:p>
      </dgm:t>
    </dgm:pt>
    <dgm:pt modelId="{6D905765-26C5-44AA-AD77-8A57E4185C79}" type="sibTrans" cxnId="{8AE9374C-1207-4ECC-B154-5E6F427F8F15}">
      <dgm:prSet/>
      <dgm:spPr/>
      <dgm:t>
        <a:bodyPr/>
        <a:lstStyle/>
        <a:p>
          <a:endParaRPr lang="en-AU"/>
        </a:p>
      </dgm:t>
    </dgm:pt>
    <dgm:pt modelId="{60E5873C-8A62-45E8-A11C-C6EBCB1E88FA}" type="pres">
      <dgm:prSet presAssocID="{92B43CD8-660A-4820-A287-16C9AE04D041}" presName="linearFlow" presStyleCnt="0">
        <dgm:presLayoutVars>
          <dgm:dir/>
          <dgm:animLvl val="lvl"/>
          <dgm:resizeHandles val="exact"/>
        </dgm:presLayoutVars>
      </dgm:prSet>
      <dgm:spPr/>
    </dgm:pt>
    <dgm:pt modelId="{A2E71D15-B0D1-46FA-8E28-B1D87787BFCA}" type="pres">
      <dgm:prSet presAssocID="{910D960C-49A4-46DC-A2C6-CD50EDB63197}" presName="composite" presStyleCnt="0"/>
      <dgm:spPr/>
    </dgm:pt>
    <dgm:pt modelId="{A718C570-ABDE-41A4-8500-6AD7F1458F39}" type="pres">
      <dgm:prSet presAssocID="{910D960C-49A4-46DC-A2C6-CD50EDB63197}" presName="parTx" presStyleLbl="node1" presStyleIdx="0" presStyleCnt="3">
        <dgm:presLayoutVars>
          <dgm:chMax val="0"/>
          <dgm:chPref val="0"/>
          <dgm:bulletEnabled val="1"/>
        </dgm:presLayoutVars>
      </dgm:prSet>
      <dgm:spPr/>
    </dgm:pt>
    <dgm:pt modelId="{5635F160-9402-42B2-8978-84C444774C42}" type="pres">
      <dgm:prSet presAssocID="{910D960C-49A4-46DC-A2C6-CD50EDB63197}" presName="parSh" presStyleLbl="node1" presStyleIdx="0" presStyleCnt="3"/>
      <dgm:spPr/>
    </dgm:pt>
    <dgm:pt modelId="{1638CECB-E343-4015-875E-B37B77BB3899}" type="pres">
      <dgm:prSet presAssocID="{910D960C-49A4-46DC-A2C6-CD50EDB63197}" presName="desTx" presStyleLbl="fgAcc1" presStyleIdx="0" presStyleCnt="3">
        <dgm:presLayoutVars>
          <dgm:bulletEnabled val="1"/>
        </dgm:presLayoutVars>
      </dgm:prSet>
      <dgm:spPr/>
    </dgm:pt>
    <dgm:pt modelId="{1746079F-03C8-4240-AAC1-45DCA7A794CB}" type="pres">
      <dgm:prSet presAssocID="{99609475-83CB-4566-A39F-E3B89E5069FB}" presName="sibTrans" presStyleLbl="sibTrans2D1" presStyleIdx="0" presStyleCnt="2"/>
      <dgm:spPr/>
    </dgm:pt>
    <dgm:pt modelId="{8E011CCA-6442-4A81-B6A3-8D189B2EF5F8}" type="pres">
      <dgm:prSet presAssocID="{99609475-83CB-4566-A39F-E3B89E5069FB}" presName="connTx" presStyleLbl="sibTrans2D1" presStyleIdx="0" presStyleCnt="2"/>
      <dgm:spPr/>
    </dgm:pt>
    <dgm:pt modelId="{42FA8D97-AC8E-4D09-8195-A1C25EF70F04}" type="pres">
      <dgm:prSet presAssocID="{B9ED1583-CEDD-44F2-9C38-D557A50D407F}" presName="composite" presStyleCnt="0"/>
      <dgm:spPr/>
    </dgm:pt>
    <dgm:pt modelId="{C37067BA-6A73-4CF3-A37A-B9F73BBBEA3E}" type="pres">
      <dgm:prSet presAssocID="{B9ED1583-CEDD-44F2-9C38-D557A50D407F}" presName="parTx" presStyleLbl="node1" presStyleIdx="0" presStyleCnt="3">
        <dgm:presLayoutVars>
          <dgm:chMax val="0"/>
          <dgm:chPref val="0"/>
          <dgm:bulletEnabled val="1"/>
        </dgm:presLayoutVars>
      </dgm:prSet>
      <dgm:spPr/>
    </dgm:pt>
    <dgm:pt modelId="{B1AF5747-5D4B-4A4A-BAB3-9C09B1425E9B}" type="pres">
      <dgm:prSet presAssocID="{B9ED1583-CEDD-44F2-9C38-D557A50D407F}" presName="parSh" presStyleLbl="node1" presStyleIdx="1" presStyleCnt="3" custScaleX="113866"/>
      <dgm:spPr/>
    </dgm:pt>
    <dgm:pt modelId="{19B312F0-2B8F-46C6-B39B-DE036F6CF4E2}" type="pres">
      <dgm:prSet presAssocID="{B9ED1583-CEDD-44F2-9C38-D557A50D407F}" presName="desTx" presStyleLbl="fgAcc1" presStyleIdx="1" presStyleCnt="3">
        <dgm:presLayoutVars>
          <dgm:bulletEnabled val="1"/>
        </dgm:presLayoutVars>
      </dgm:prSet>
      <dgm:spPr/>
    </dgm:pt>
    <dgm:pt modelId="{47E66BDD-7D0F-4C46-89A5-8C4986F4BB30}" type="pres">
      <dgm:prSet presAssocID="{9AF3658F-79BF-492F-9E9E-8865DA56D9B3}" presName="sibTrans" presStyleLbl="sibTrans2D1" presStyleIdx="1" presStyleCnt="2"/>
      <dgm:spPr/>
    </dgm:pt>
    <dgm:pt modelId="{512DFBAE-8077-4E7E-84AA-11B1844EA05D}" type="pres">
      <dgm:prSet presAssocID="{9AF3658F-79BF-492F-9E9E-8865DA56D9B3}" presName="connTx" presStyleLbl="sibTrans2D1" presStyleIdx="1" presStyleCnt="2"/>
      <dgm:spPr/>
    </dgm:pt>
    <dgm:pt modelId="{95974FBA-53F6-46D1-9B2B-AD88F96DBD15}" type="pres">
      <dgm:prSet presAssocID="{8488477C-E454-4D74-B576-0B47156EC999}" presName="composite" presStyleCnt="0"/>
      <dgm:spPr/>
    </dgm:pt>
    <dgm:pt modelId="{98991600-2F6D-4581-9794-9EE55712016B}" type="pres">
      <dgm:prSet presAssocID="{8488477C-E454-4D74-B576-0B47156EC999}" presName="parTx" presStyleLbl="node1" presStyleIdx="1" presStyleCnt="3">
        <dgm:presLayoutVars>
          <dgm:chMax val="0"/>
          <dgm:chPref val="0"/>
          <dgm:bulletEnabled val="1"/>
        </dgm:presLayoutVars>
      </dgm:prSet>
      <dgm:spPr/>
    </dgm:pt>
    <dgm:pt modelId="{A7AC7F12-F25E-405A-876F-2E6A3270332E}" type="pres">
      <dgm:prSet presAssocID="{8488477C-E454-4D74-B576-0B47156EC999}" presName="parSh" presStyleLbl="node1" presStyleIdx="2" presStyleCnt="3"/>
      <dgm:spPr/>
    </dgm:pt>
    <dgm:pt modelId="{452694E4-DCCE-4F45-A817-E686EF5D183A}" type="pres">
      <dgm:prSet presAssocID="{8488477C-E454-4D74-B576-0B47156EC999}" presName="desTx" presStyleLbl="fgAcc1" presStyleIdx="2" presStyleCnt="3" custLinFactNeighborX="220" custLinFactNeighborY="-1536">
        <dgm:presLayoutVars>
          <dgm:bulletEnabled val="1"/>
        </dgm:presLayoutVars>
      </dgm:prSet>
      <dgm:spPr/>
    </dgm:pt>
  </dgm:ptLst>
  <dgm:cxnLst>
    <dgm:cxn modelId="{7E164D01-8CB2-452A-92BD-9F201853A48E}" srcId="{92B43CD8-660A-4820-A287-16C9AE04D041}" destId="{910D960C-49A4-46DC-A2C6-CD50EDB63197}" srcOrd="0" destOrd="0" parTransId="{49414DBD-F863-4235-80FC-3673BE6DBC85}" sibTransId="{99609475-83CB-4566-A39F-E3B89E5069FB}"/>
    <dgm:cxn modelId="{CBF68516-162E-4950-A91F-FB98352D5439}" type="presOf" srcId="{1B79E32C-7917-499B-9F2A-F1740DBF5096}" destId="{19B312F0-2B8F-46C6-B39B-DE036F6CF4E2}" srcOrd="0" destOrd="0" presId="urn:microsoft.com/office/officeart/2005/8/layout/process3"/>
    <dgm:cxn modelId="{A0C5AF23-03CC-46AE-8513-767F0DCB9965}" type="presOf" srcId="{92B43CD8-660A-4820-A287-16C9AE04D041}" destId="{60E5873C-8A62-45E8-A11C-C6EBCB1E88FA}" srcOrd="0" destOrd="0" presId="urn:microsoft.com/office/officeart/2005/8/layout/process3"/>
    <dgm:cxn modelId="{99CC0227-B521-4B21-8F4E-04CD679789C1}" type="presOf" srcId="{910D960C-49A4-46DC-A2C6-CD50EDB63197}" destId="{5635F160-9402-42B2-8978-84C444774C42}" srcOrd="1" destOrd="0" presId="urn:microsoft.com/office/officeart/2005/8/layout/process3"/>
    <dgm:cxn modelId="{D82CF42A-63F6-4516-A30B-38BD5C70F4A2}" srcId="{92B43CD8-660A-4820-A287-16C9AE04D041}" destId="{B9ED1583-CEDD-44F2-9C38-D557A50D407F}" srcOrd="1" destOrd="0" parTransId="{51FF2002-2C16-484A-8C8B-18628CDCCC75}" sibTransId="{9AF3658F-79BF-492F-9E9E-8865DA56D9B3}"/>
    <dgm:cxn modelId="{93207062-A018-4AB9-8C4B-2A315214E51A}" type="presOf" srcId="{8488477C-E454-4D74-B576-0B47156EC999}" destId="{98991600-2F6D-4581-9794-9EE55712016B}" srcOrd="0" destOrd="0" presId="urn:microsoft.com/office/officeart/2005/8/layout/process3"/>
    <dgm:cxn modelId="{000BD467-7461-4A35-9CF0-EF5FE9797844}" type="presOf" srcId="{B9ED1583-CEDD-44F2-9C38-D557A50D407F}" destId="{B1AF5747-5D4B-4A4A-BAB3-9C09B1425E9B}" srcOrd="1" destOrd="0" presId="urn:microsoft.com/office/officeart/2005/8/layout/process3"/>
    <dgm:cxn modelId="{7E91156A-B58F-478A-BF02-383955D68BC8}" srcId="{B9ED1583-CEDD-44F2-9C38-D557A50D407F}" destId="{1B79E32C-7917-499B-9F2A-F1740DBF5096}" srcOrd="0" destOrd="0" parTransId="{E1255C90-3599-4830-9B8F-F200CC717A9B}" sibTransId="{40267BFA-55BB-4F70-B020-8912C683EAA0}"/>
    <dgm:cxn modelId="{8AE9374C-1207-4ECC-B154-5E6F427F8F15}" srcId="{8488477C-E454-4D74-B576-0B47156EC999}" destId="{A95C38D2-E055-45B6-B56C-83692CDE5F1E}" srcOrd="0" destOrd="0" parTransId="{1CDDF8EF-30DE-421C-A7BB-0AEFCAF56076}" sibTransId="{6D905765-26C5-44AA-AD77-8A57E4185C79}"/>
    <dgm:cxn modelId="{19193053-56B5-4510-A19F-2D0FCABB39C4}" type="presOf" srcId="{9AF3658F-79BF-492F-9E9E-8865DA56D9B3}" destId="{512DFBAE-8077-4E7E-84AA-11B1844EA05D}" srcOrd="1" destOrd="0" presId="urn:microsoft.com/office/officeart/2005/8/layout/process3"/>
    <dgm:cxn modelId="{7FC4675A-C613-4E01-A6F1-8CCD616F52D1}" srcId="{92B43CD8-660A-4820-A287-16C9AE04D041}" destId="{8488477C-E454-4D74-B576-0B47156EC999}" srcOrd="2" destOrd="0" parTransId="{C7ABA152-51EE-4D6A-A961-FF565B64D66D}" sibTransId="{C40309A4-AFC2-452B-BA2B-D0EAC1747986}"/>
    <dgm:cxn modelId="{BA871F7B-4AE0-4080-A6DA-0AE6B876BCD6}" type="presOf" srcId="{A95C38D2-E055-45B6-B56C-83692CDE5F1E}" destId="{452694E4-DCCE-4F45-A817-E686EF5D183A}" srcOrd="0" destOrd="0" presId="urn:microsoft.com/office/officeart/2005/8/layout/process3"/>
    <dgm:cxn modelId="{8CFE478A-F520-432D-8ADB-E3124AA228CA}" type="presOf" srcId="{9AF3658F-79BF-492F-9E9E-8865DA56D9B3}" destId="{47E66BDD-7D0F-4C46-89A5-8C4986F4BB30}" srcOrd="0" destOrd="0" presId="urn:microsoft.com/office/officeart/2005/8/layout/process3"/>
    <dgm:cxn modelId="{B3B01E9C-54F7-498E-9809-86826E37F723}" type="presOf" srcId="{99609475-83CB-4566-A39F-E3B89E5069FB}" destId="{8E011CCA-6442-4A81-B6A3-8D189B2EF5F8}" srcOrd="1" destOrd="0" presId="urn:microsoft.com/office/officeart/2005/8/layout/process3"/>
    <dgm:cxn modelId="{4E5F49B1-AEEE-4A75-A0D0-EC95B17F39FC}" type="presOf" srcId="{8488477C-E454-4D74-B576-0B47156EC999}" destId="{A7AC7F12-F25E-405A-876F-2E6A3270332E}" srcOrd="1" destOrd="0" presId="urn:microsoft.com/office/officeart/2005/8/layout/process3"/>
    <dgm:cxn modelId="{91073BD0-D08F-4D08-86FD-78633CFE2950}" type="presOf" srcId="{910D960C-49A4-46DC-A2C6-CD50EDB63197}" destId="{A718C570-ABDE-41A4-8500-6AD7F1458F39}" srcOrd="0" destOrd="0" presId="urn:microsoft.com/office/officeart/2005/8/layout/process3"/>
    <dgm:cxn modelId="{D56F10E2-EDFE-49EB-B9B8-D89B8542FBE9}" srcId="{910D960C-49A4-46DC-A2C6-CD50EDB63197}" destId="{7DC708DC-66D7-4664-8CB7-BC27D2C4E8D2}" srcOrd="0" destOrd="0" parTransId="{47404009-B35F-4179-BFA0-A1D75F4C6135}" sibTransId="{2FB57081-2184-4E3C-BB6D-58E2A928A4B4}"/>
    <dgm:cxn modelId="{2D97A5F7-0365-4ADA-8204-FA423BEB7EA4}" type="presOf" srcId="{7DC708DC-66D7-4664-8CB7-BC27D2C4E8D2}" destId="{1638CECB-E343-4015-875E-B37B77BB3899}" srcOrd="0" destOrd="0" presId="urn:microsoft.com/office/officeart/2005/8/layout/process3"/>
    <dgm:cxn modelId="{B32FF4FE-44A8-439F-BFF9-ECAD81728768}" type="presOf" srcId="{B9ED1583-CEDD-44F2-9C38-D557A50D407F}" destId="{C37067BA-6A73-4CF3-A37A-B9F73BBBEA3E}" srcOrd="0" destOrd="0" presId="urn:microsoft.com/office/officeart/2005/8/layout/process3"/>
    <dgm:cxn modelId="{4BA977FF-EE54-4DB3-867B-0D77AC799321}" type="presOf" srcId="{99609475-83CB-4566-A39F-E3B89E5069FB}" destId="{1746079F-03C8-4240-AAC1-45DCA7A794CB}" srcOrd="0" destOrd="0" presId="urn:microsoft.com/office/officeart/2005/8/layout/process3"/>
    <dgm:cxn modelId="{BCFBA347-BEE6-4663-9777-8A6CB3F8C429}" type="presParOf" srcId="{60E5873C-8A62-45E8-A11C-C6EBCB1E88FA}" destId="{A2E71D15-B0D1-46FA-8E28-B1D87787BFCA}" srcOrd="0" destOrd="0" presId="urn:microsoft.com/office/officeart/2005/8/layout/process3"/>
    <dgm:cxn modelId="{5A563802-5AA4-4D4D-9D75-5C82ACDFC421}" type="presParOf" srcId="{A2E71D15-B0D1-46FA-8E28-B1D87787BFCA}" destId="{A718C570-ABDE-41A4-8500-6AD7F1458F39}" srcOrd="0" destOrd="0" presId="urn:microsoft.com/office/officeart/2005/8/layout/process3"/>
    <dgm:cxn modelId="{97B32AD3-CAF8-4830-BB2B-99345A41A825}" type="presParOf" srcId="{A2E71D15-B0D1-46FA-8E28-B1D87787BFCA}" destId="{5635F160-9402-42B2-8978-84C444774C42}" srcOrd="1" destOrd="0" presId="urn:microsoft.com/office/officeart/2005/8/layout/process3"/>
    <dgm:cxn modelId="{5ADD2F35-6E76-4809-9ED0-3299EF4F8A8B}" type="presParOf" srcId="{A2E71D15-B0D1-46FA-8E28-B1D87787BFCA}" destId="{1638CECB-E343-4015-875E-B37B77BB3899}" srcOrd="2" destOrd="0" presId="urn:microsoft.com/office/officeart/2005/8/layout/process3"/>
    <dgm:cxn modelId="{9B1C3983-564E-4CDE-A543-3BF999804616}" type="presParOf" srcId="{60E5873C-8A62-45E8-A11C-C6EBCB1E88FA}" destId="{1746079F-03C8-4240-AAC1-45DCA7A794CB}" srcOrd="1" destOrd="0" presId="urn:microsoft.com/office/officeart/2005/8/layout/process3"/>
    <dgm:cxn modelId="{2CCB7FCD-EBEB-4FC6-B420-CCB995658134}" type="presParOf" srcId="{1746079F-03C8-4240-AAC1-45DCA7A794CB}" destId="{8E011CCA-6442-4A81-B6A3-8D189B2EF5F8}" srcOrd="0" destOrd="0" presId="urn:microsoft.com/office/officeart/2005/8/layout/process3"/>
    <dgm:cxn modelId="{D12C62D8-F040-4128-9B64-ACFB8991E543}" type="presParOf" srcId="{60E5873C-8A62-45E8-A11C-C6EBCB1E88FA}" destId="{42FA8D97-AC8E-4D09-8195-A1C25EF70F04}" srcOrd="2" destOrd="0" presId="urn:microsoft.com/office/officeart/2005/8/layout/process3"/>
    <dgm:cxn modelId="{825B4585-248B-4B59-8896-700E4B546BD4}" type="presParOf" srcId="{42FA8D97-AC8E-4D09-8195-A1C25EF70F04}" destId="{C37067BA-6A73-4CF3-A37A-B9F73BBBEA3E}" srcOrd="0" destOrd="0" presId="urn:microsoft.com/office/officeart/2005/8/layout/process3"/>
    <dgm:cxn modelId="{61190E37-1E03-4F68-9A4A-93785F0C425E}" type="presParOf" srcId="{42FA8D97-AC8E-4D09-8195-A1C25EF70F04}" destId="{B1AF5747-5D4B-4A4A-BAB3-9C09B1425E9B}" srcOrd="1" destOrd="0" presId="urn:microsoft.com/office/officeart/2005/8/layout/process3"/>
    <dgm:cxn modelId="{90EC2D8D-CD0B-48D4-A354-A9B9483C83AD}" type="presParOf" srcId="{42FA8D97-AC8E-4D09-8195-A1C25EF70F04}" destId="{19B312F0-2B8F-46C6-B39B-DE036F6CF4E2}" srcOrd="2" destOrd="0" presId="urn:microsoft.com/office/officeart/2005/8/layout/process3"/>
    <dgm:cxn modelId="{14C93D7D-F71B-4062-8760-9DF9DB817FDB}" type="presParOf" srcId="{60E5873C-8A62-45E8-A11C-C6EBCB1E88FA}" destId="{47E66BDD-7D0F-4C46-89A5-8C4986F4BB30}" srcOrd="3" destOrd="0" presId="urn:microsoft.com/office/officeart/2005/8/layout/process3"/>
    <dgm:cxn modelId="{9CDD75BF-78FF-4B3E-AE64-0F27ACD4867C}" type="presParOf" srcId="{47E66BDD-7D0F-4C46-89A5-8C4986F4BB30}" destId="{512DFBAE-8077-4E7E-84AA-11B1844EA05D}" srcOrd="0" destOrd="0" presId="urn:microsoft.com/office/officeart/2005/8/layout/process3"/>
    <dgm:cxn modelId="{E4C0B9F3-4C17-4D17-ABA5-CCC5C57C24A0}" type="presParOf" srcId="{60E5873C-8A62-45E8-A11C-C6EBCB1E88FA}" destId="{95974FBA-53F6-46D1-9B2B-AD88F96DBD15}" srcOrd="4" destOrd="0" presId="urn:microsoft.com/office/officeart/2005/8/layout/process3"/>
    <dgm:cxn modelId="{76EA4CC3-2DEC-4DF6-8BDB-00DA3F77E5CD}" type="presParOf" srcId="{95974FBA-53F6-46D1-9B2B-AD88F96DBD15}" destId="{98991600-2F6D-4581-9794-9EE55712016B}" srcOrd="0" destOrd="0" presId="urn:microsoft.com/office/officeart/2005/8/layout/process3"/>
    <dgm:cxn modelId="{CD827E7E-06CE-4485-90B7-A24AD6D835F5}" type="presParOf" srcId="{95974FBA-53F6-46D1-9B2B-AD88F96DBD15}" destId="{A7AC7F12-F25E-405A-876F-2E6A3270332E}" srcOrd="1" destOrd="0" presId="urn:microsoft.com/office/officeart/2005/8/layout/process3"/>
    <dgm:cxn modelId="{E937CD9B-2445-4832-8F72-CBB72BF93A9C}" type="presParOf" srcId="{95974FBA-53F6-46D1-9B2B-AD88F96DBD15}" destId="{452694E4-DCCE-4F45-A817-E686EF5D183A}"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2AC6FC-0C52-4068-9FC8-338EC93739E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8FF48E3-CAAD-40FD-A63C-792D2BE5CDFA}">
      <dgm:prSet/>
      <dgm:spPr/>
      <dgm:t>
        <a:bodyPr/>
        <a:lstStyle/>
        <a:p>
          <a:r>
            <a:rPr lang="en-US" dirty="0"/>
            <a:t>PWP will invest </a:t>
          </a:r>
          <a:r>
            <a:rPr lang="en-US" dirty="0">
              <a:solidFill>
                <a:schemeClr val="accent6"/>
              </a:solidFill>
            </a:rPr>
            <a:t>$300,000 USD </a:t>
          </a:r>
          <a:r>
            <a:rPr lang="en-US" dirty="0">
              <a:solidFill>
                <a:schemeClr val="tx1"/>
              </a:solidFill>
            </a:rPr>
            <a:t>in projects </a:t>
          </a:r>
          <a:r>
            <a:rPr lang="en-US" dirty="0"/>
            <a:t>that address at least one of the programme’s KRAs. </a:t>
          </a:r>
        </a:p>
      </dgm:t>
    </dgm:pt>
    <dgm:pt modelId="{14205F6B-31CE-4481-BFC5-9EE9D4EF99F7}" type="parTrans" cxnId="{0EF05DF6-6C35-4E26-8526-C428D820F4FD}">
      <dgm:prSet/>
      <dgm:spPr/>
      <dgm:t>
        <a:bodyPr/>
        <a:lstStyle/>
        <a:p>
          <a:endParaRPr lang="en-US"/>
        </a:p>
      </dgm:t>
    </dgm:pt>
    <dgm:pt modelId="{16E33F99-E8AA-4742-B68C-DAE3FD089848}" type="sibTrans" cxnId="{0EF05DF6-6C35-4E26-8526-C428D820F4FD}">
      <dgm:prSet/>
      <dgm:spPr/>
      <dgm:t>
        <a:bodyPr/>
        <a:lstStyle/>
        <a:p>
          <a:endParaRPr lang="en-US"/>
        </a:p>
      </dgm:t>
    </dgm:pt>
    <dgm:pt modelId="{377E7F86-7744-4250-87CB-0A767C79341F}">
      <dgm:prSet/>
      <dgm:spPr/>
      <dgm:t>
        <a:bodyPr/>
        <a:lstStyle/>
        <a:p>
          <a:r>
            <a:rPr lang="en-US" dirty="0"/>
            <a:t>Country </a:t>
          </a:r>
          <a:r>
            <a:rPr lang="en-US" dirty="0">
              <a:solidFill>
                <a:schemeClr val="accent6"/>
              </a:solidFill>
            </a:rPr>
            <a:t>may submit multiple projects</a:t>
          </a:r>
          <a:r>
            <a:rPr lang="en-US" dirty="0"/>
            <a:t> provided that the total funding for these projects are within the allocated funding of USD $300,000. </a:t>
          </a:r>
        </a:p>
      </dgm:t>
    </dgm:pt>
    <dgm:pt modelId="{EC173CA1-0D7F-49BD-97CF-727B124CA99A}" type="parTrans" cxnId="{ACD242A2-1506-454F-A733-E6C5C9F40089}">
      <dgm:prSet/>
      <dgm:spPr/>
      <dgm:t>
        <a:bodyPr/>
        <a:lstStyle/>
        <a:p>
          <a:endParaRPr lang="en-US"/>
        </a:p>
      </dgm:t>
    </dgm:pt>
    <dgm:pt modelId="{F8D47657-C521-4260-B862-70B0B6D31423}" type="sibTrans" cxnId="{ACD242A2-1506-454F-A733-E6C5C9F40089}">
      <dgm:prSet/>
      <dgm:spPr/>
      <dgm:t>
        <a:bodyPr/>
        <a:lstStyle/>
        <a:p>
          <a:endParaRPr lang="en-US"/>
        </a:p>
      </dgm:t>
    </dgm:pt>
    <dgm:pt modelId="{097DAA4A-8823-407B-B933-BE6226E0D67C}">
      <dgm:prSet/>
      <dgm:spPr/>
      <dgm:t>
        <a:bodyPr/>
        <a:lstStyle/>
        <a:p>
          <a:r>
            <a:rPr lang="en-AU" dirty="0"/>
            <a:t>Countries are requested to submit project proposals to be approved by the EU for the implementations of these projects by June 2020. </a:t>
          </a:r>
          <a:endParaRPr lang="en-US" dirty="0"/>
        </a:p>
      </dgm:t>
    </dgm:pt>
    <dgm:pt modelId="{F1984D3B-8B68-4FDD-9C56-F5EE53BA2741}" type="parTrans" cxnId="{DE62B556-B7FE-4538-8F85-E36D0B0EFACB}">
      <dgm:prSet/>
      <dgm:spPr/>
      <dgm:t>
        <a:bodyPr/>
        <a:lstStyle/>
        <a:p>
          <a:endParaRPr lang="en-US"/>
        </a:p>
      </dgm:t>
    </dgm:pt>
    <dgm:pt modelId="{92F46349-6147-4052-A164-C12BC7A0CAA2}" type="sibTrans" cxnId="{DE62B556-B7FE-4538-8F85-E36D0B0EFACB}">
      <dgm:prSet/>
      <dgm:spPr/>
      <dgm:t>
        <a:bodyPr/>
        <a:lstStyle/>
        <a:p>
          <a:endParaRPr lang="en-US"/>
        </a:p>
      </dgm:t>
    </dgm:pt>
    <dgm:pt modelId="{B1CDED30-3E21-4EE1-8699-08D5B8A99079}">
      <dgm:prSet/>
      <dgm:spPr/>
      <dgm:t>
        <a:bodyPr/>
        <a:lstStyle/>
        <a:p>
          <a:r>
            <a:rPr lang="en-AU"/>
            <a:t>To assist member countries, PWP PMU has developed and Application Guideline. </a:t>
          </a:r>
          <a:endParaRPr lang="en-US"/>
        </a:p>
      </dgm:t>
    </dgm:pt>
    <dgm:pt modelId="{C24EB2F3-118E-4081-B981-8FDDD63FC59B}" type="parTrans" cxnId="{1D893AEC-284D-4AA8-BC80-7252EB0953EB}">
      <dgm:prSet/>
      <dgm:spPr/>
      <dgm:t>
        <a:bodyPr/>
        <a:lstStyle/>
        <a:p>
          <a:endParaRPr lang="en-US"/>
        </a:p>
      </dgm:t>
    </dgm:pt>
    <dgm:pt modelId="{82C68256-B666-4ED6-8968-F9C1E76498FF}" type="sibTrans" cxnId="{1D893AEC-284D-4AA8-BC80-7252EB0953EB}">
      <dgm:prSet/>
      <dgm:spPr/>
      <dgm:t>
        <a:bodyPr/>
        <a:lstStyle/>
        <a:p>
          <a:endParaRPr lang="en-US"/>
        </a:p>
      </dgm:t>
    </dgm:pt>
    <dgm:pt modelId="{D5D1D1BF-2F51-46B2-9E2B-E8A44ECF094D}" type="pres">
      <dgm:prSet presAssocID="{0F2AC6FC-0C52-4068-9FC8-338EC93739E0}" presName="root" presStyleCnt="0">
        <dgm:presLayoutVars>
          <dgm:dir/>
          <dgm:resizeHandles val="exact"/>
        </dgm:presLayoutVars>
      </dgm:prSet>
      <dgm:spPr/>
    </dgm:pt>
    <dgm:pt modelId="{9657B368-3874-4477-BE2C-BEAC486F2934}" type="pres">
      <dgm:prSet presAssocID="{0F2AC6FC-0C52-4068-9FC8-338EC93739E0}" presName="container" presStyleCnt="0">
        <dgm:presLayoutVars>
          <dgm:dir/>
          <dgm:resizeHandles val="exact"/>
        </dgm:presLayoutVars>
      </dgm:prSet>
      <dgm:spPr/>
    </dgm:pt>
    <dgm:pt modelId="{DC3AFBEF-2B2C-44A3-8C9D-9A20816ECAD8}" type="pres">
      <dgm:prSet presAssocID="{68FF48E3-CAAD-40FD-A63C-792D2BE5CDFA}" presName="compNode" presStyleCnt="0"/>
      <dgm:spPr/>
    </dgm:pt>
    <dgm:pt modelId="{021200CF-5E34-45A3-A3D3-E4672E060A8F}" type="pres">
      <dgm:prSet presAssocID="{68FF48E3-CAAD-40FD-A63C-792D2BE5CDFA}" presName="iconBgRect" presStyleLbl="bgShp" presStyleIdx="0" presStyleCnt="4"/>
      <dgm:spPr>
        <a:effectLst>
          <a:outerShdw blurRad="50800" dist="38100" dir="2700000" algn="tl" rotWithShape="0">
            <a:prstClr val="black">
              <a:alpha val="40000"/>
            </a:prstClr>
          </a:outerShdw>
        </a:effectLst>
      </dgm:spPr>
    </dgm:pt>
    <dgm:pt modelId="{4D1C6F1A-4169-44C0-9B79-7385FE3E88DB}" type="pres">
      <dgm:prSet presAssocID="{68FF48E3-CAAD-40FD-A63C-792D2BE5CD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4DCF292F-C830-4777-B918-72D9374414BA}" type="pres">
      <dgm:prSet presAssocID="{68FF48E3-CAAD-40FD-A63C-792D2BE5CDFA}" presName="spaceRect" presStyleCnt="0"/>
      <dgm:spPr/>
    </dgm:pt>
    <dgm:pt modelId="{38171892-E55D-4DCC-BB0F-BF9BE327C663}" type="pres">
      <dgm:prSet presAssocID="{68FF48E3-CAAD-40FD-A63C-792D2BE5CDFA}" presName="textRect" presStyleLbl="revTx" presStyleIdx="0" presStyleCnt="4">
        <dgm:presLayoutVars>
          <dgm:chMax val="1"/>
          <dgm:chPref val="1"/>
        </dgm:presLayoutVars>
      </dgm:prSet>
      <dgm:spPr/>
    </dgm:pt>
    <dgm:pt modelId="{2AC6A26E-A8F9-4EDA-94A3-AEB1B2150513}" type="pres">
      <dgm:prSet presAssocID="{16E33F99-E8AA-4742-B68C-DAE3FD089848}" presName="sibTrans" presStyleLbl="sibTrans2D1" presStyleIdx="0" presStyleCnt="0"/>
      <dgm:spPr/>
    </dgm:pt>
    <dgm:pt modelId="{CE4A178F-6C7D-4A2D-978A-EB0DC786328A}" type="pres">
      <dgm:prSet presAssocID="{377E7F86-7744-4250-87CB-0A767C79341F}" presName="compNode" presStyleCnt="0"/>
      <dgm:spPr/>
    </dgm:pt>
    <dgm:pt modelId="{318C8081-9A9A-49F3-88E2-D15BEA12593A}" type="pres">
      <dgm:prSet presAssocID="{377E7F86-7744-4250-87CB-0A767C79341F}" presName="iconBgRect" presStyleLbl="bgShp" presStyleIdx="1" presStyleCnt="4"/>
      <dgm:spPr>
        <a:effectLst>
          <a:outerShdw blurRad="50800" dist="38100" dir="5400000" algn="t" rotWithShape="0">
            <a:prstClr val="black">
              <a:alpha val="40000"/>
            </a:prstClr>
          </a:outerShdw>
        </a:effectLst>
      </dgm:spPr>
    </dgm:pt>
    <dgm:pt modelId="{0CEE13C2-E964-4C21-8423-D782148610FB}" type="pres">
      <dgm:prSet presAssocID="{377E7F86-7744-4250-87CB-0A767C7934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Dollar"/>
        </a:ext>
      </dgm:extLst>
    </dgm:pt>
    <dgm:pt modelId="{F65E8707-17B1-467E-B2C7-78EB439CBA55}" type="pres">
      <dgm:prSet presAssocID="{377E7F86-7744-4250-87CB-0A767C79341F}" presName="spaceRect" presStyleCnt="0"/>
      <dgm:spPr/>
    </dgm:pt>
    <dgm:pt modelId="{7DF434F1-8DAF-4237-90F7-29AB1D4BDBB9}" type="pres">
      <dgm:prSet presAssocID="{377E7F86-7744-4250-87CB-0A767C79341F}" presName="textRect" presStyleLbl="revTx" presStyleIdx="1" presStyleCnt="4">
        <dgm:presLayoutVars>
          <dgm:chMax val="1"/>
          <dgm:chPref val="1"/>
        </dgm:presLayoutVars>
      </dgm:prSet>
      <dgm:spPr/>
    </dgm:pt>
    <dgm:pt modelId="{6BCF5DF0-31F5-4D89-B32C-9E975391BC90}" type="pres">
      <dgm:prSet presAssocID="{F8D47657-C521-4260-B862-70B0B6D31423}" presName="sibTrans" presStyleLbl="sibTrans2D1" presStyleIdx="0" presStyleCnt="0"/>
      <dgm:spPr/>
    </dgm:pt>
    <dgm:pt modelId="{7A3EB40E-F228-4219-8B60-5E9A3B3D8CBD}" type="pres">
      <dgm:prSet presAssocID="{097DAA4A-8823-407B-B933-BE6226E0D67C}" presName="compNode" presStyleCnt="0"/>
      <dgm:spPr/>
    </dgm:pt>
    <dgm:pt modelId="{3564A3F1-B910-4850-9500-02FC34176EBC}" type="pres">
      <dgm:prSet presAssocID="{097DAA4A-8823-407B-B933-BE6226E0D67C}" presName="iconBgRect" presStyleLbl="bgShp" presStyleIdx="2" presStyleCnt="4"/>
      <dgm:spPr>
        <a:effectLst>
          <a:outerShdw blurRad="50800" dist="38100" dir="2700000" algn="tl" rotWithShape="0">
            <a:prstClr val="black">
              <a:alpha val="40000"/>
            </a:prstClr>
          </a:outerShdw>
        </a:effectLst>
      </dgm:spPr>
    </dgm:pt>
    <dgm:pt modelId="{7FD2BD74-20FC-4CC4-9AEF-1647E7861B97}" type="pres">
      <dgm:prSet presAssocID="{097DAA4A-8823-407B-B933-BE6226E0D6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4BA48E1B-D083-40FD-AB4F-8D14C01E2AFE}" type="pres">
      <dgm:prSet presAssocID="{097DAA4A-8823-407B-B933-BE6226E0D67C}" presName="spaceRect" presStyleCnt="0"/>
      <dgm:spPr/>
    </dgm:pt>
    <dgm:pt modelId="{495B6317-8D42-4F5E-88D1-352066001A51}" type="pres">
      <dgm:prSet presAssocID="{097DAA4A-8823-407B-B933-BE6226E0D67C}" presName="textRect" presStyleLbl="revTx" presStyleIdx="2" presStyleCnt="4">
        <dgm:presLayoutVars>
          <dgm:chMax val="1"/>
          <dgm:chPref val="1"/>
        </dgm:presLayoutVars>
      </dgm:prSet>
      <dgm:spPr/>
    </dgm:pt>
    <dgm:pt modelId="{7CCAD065-62C2-4031-94BD-10B970372154}" type="pres">
      <dgm:prSet presAssocID="{92F46349-6147-4052-A164-C12BC7A0CAA2}" presName="sibTrans" presStyleLbl="sibTrans2D1" presStyleIdx="0" presStyleCnt="0"/>
      <dgm:spPr/>
    </dgm:pt>
    <dgm:pt modelId="{4267A6B4-4B48-4877-9091-8E04E2BB52C4}" type="pres">
      <dgm:prSet presAssocID="{B1CDED30-3E21-4EE1-8699-08D5B8A99079}" presName="compNode" presStyleCnt="0"/>
      <dgm:spPr/>
    </dgm:pt>
    <dgm:pt modelId="{1EAB2535-8967-4759-8B59-9D3F82E7707A}" type="pres">
      <dgm:prSet presAssocID="{B1CDED30-3E21-4EE1-8699-08D5B8A99079}" presName="iconBgRect" presStyleLbl="bgShp" presStyleIdx="3" presStyleCnt="4"/>
      <dgm:spPr>
        <a:effectLst>
          <a:outerShdw blurRad="50800" dist="38100" algn="l" rotWithShape="0">
            <a:prstClr val="black">
              <a:alpha val="40000"/>
            </a:prstClr>
          </a:outerShdw>
        </a:effectLst>
      </dgm:spPr>
    </dgm:pt>
    <dgm:pt modelId="{BC5D3668-6710-422B-BA03-047EDE3A8A83}" type="pres">
      <dgm:prSet presAssocID="{B1CDED30-3E21-4EE1-8699-08D5B8A9907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rth America"/>
        </a:ext>
      </dgm:extLst>
    </dgm:pt>
    <dgm:pt modelId="{1224E9F2-CCAB-4ADC-8024-1513F7288F37}" type="pres">
      <dgm:prSet presAssocID="{B1CDED30-3E21-4EE1-8699-08D5B8A99079}" presName="spaceRect" presStyleCnt="0"/>
      <dgm:spPr/>
    </dgm:pt>
    <dgm:pt modelId="{5BC8ABE5-0796-4D87-90EA-6A96A11D6339}" type="pres">
      <dgm:prSet presAssocID="{B1CDED30-3E21-4EE1-8699-08D5B8A99079}" presName="textRect" presStyleLbl="revTx" presStyleIdx="3" presStyleCnt="4">
        <dgm:presLayoutVars>
          <dgm:chMax val="1"/>
          <dgm:chPref val="1"/>
        </dgm:presLayoutVars>
      </dgm:prSet>
      <dgm:spPr/>
    </dgm:pt>
  </dgm:ptLst>
  <dgm:cxnLst>
    <dgm:cxn modelId="{6B08C704-25C9-4519-A447-9F0F4A094301}" type="presOf" srcId="{68FF48E3-CAAD-40FD-A63C-792D2BE5CDFA}" destId="{38171892-E55D-4DCC-BB0F-BF9BE327C663}" srcOrd="0" destOrd="0" presId="urn:microsoft.com/office/officeart/2018/2/layout/IconCircleList"/>
    <dgm:cxn modelId="{AD0DEB1F-5A02-4B5B-A42C-058CC8218ECC}" type="presOf" srcId="{0F2AC6FC-0C52-4068-9FC8-338EC93739E0}" destId="{D5D1D1BF-2F51-46B2-9E2B-E8A44ECF094D}" srcOrd="0" destOrd="0" presId="urn:microsoft.com/office/officeart/2018/2/layout/IconCircleList"/>
    <dgm:cxn modelId="{AC3BC571-6CBE-4A56-AE0E-D6210B492DCB}" type="presOf" srcId="{377E7F86-7744-4250-87CB-0A767C79341F}" destId="{7DF434F1-8DAF-4237-90F7-29AB1D4BDBB9}" srcOrd="0" destOrd="0" presId="urn:microsoft.com/office/officeart/2018/2/layout/IconCircleList"/>
    <dgm:cxn modelId="{DE62B556-B7FE-4538-8F85-E36D0B0EFACB}" srcId="{0F2AC6FC-0C52-4068-9FC8-338EC93739E0}" destId="{097DAA4A-8823-407B-B933-BE6226E0D67C}" srcOrd="2" destOrd="0" parTransId="{F1984D3B-8B68-4FDD-9C56-F5EE53BA2741}" sibTransId="{92F46349-6147-4052-A164-C12BC7A0CAA2}"/>
    <dgm:cxn modelId="{A2514957-E32F-4025-B229-97301D8E931D}" type="presOf" srcId="{B1CDED30-3E21-4EE1-8699-08D5B8A99079}" destId="{5BC8ABE5-0796-4D87-90EA-6A96A11D6339}" srcOrd="0" destOrd="0" presId="urn:microsoft.com/office/officeart/2018/2/layout/IconCircleList"/>
    <dgm:cxn modelId="{1C7B2B93-001D-44A8-875E-3B35F4B9EDAF}" type="presOf" srcId="{097DAA4A-8823-407B-B933-BE6226E0D67C}" destId="{495B6317-8D42-4F5E-88D1-352066001A51}" srcOrd="0" destOrd="0" presId="urn:microsoft.com/office/officeart/2018/2/layout/IconCircleList"/>
    <dgm:cxn modelId="{ACD242A2-1506-454F-A733-E6C5C9F40089}" srcId="{0F2AC6FC-0C52-4068-9FC8-338EC93739E0}" destId="{377E7F86-7744-4250-87CB-0A767C79341F}" srcOrd="1" destOrd="0" parTransId="{EC173CA1-0D7F-49BD-97CF-727B124CA99A}" sibTransId="{F8D47657-C521-4260-B862-70B0B6D31423}"/>
    <dgm:cxn modelId="{0194EAAF-FE64-448E-8055-57695612ADC7}" type="presOf" srcId="{16E33F99-E8AA-4742-B68C-DAE3FD089848}" destId="{2AC6A26E-A8F9-4EDA-94A3-AEB1B2150513}" srcOrd="0" destOrd="0" presId="urn:microsoft.com/office/officeart/2018/2/layout/IconCircleList"/>
    <dgm:cxn modelId="{89C3E5D8-C0FB-496C-BF9B-F15453FE4CB3}" type="presOf" srcId="{F8D47657-C521-4260-B862-70B0B6D31423}" destId="{6BCF5DF0-31F5-4D89-B32C-9E975391BC90}" srcOrd="0" destOrd="0" presId="urn:microsoft.com/office/officeart/2018/2/layout/IconCircleList"/>
    <dgm:cxn modelId="{1D893AEC-284D-4AA8-BC80-7252EB0953EB}" srcId="{0F2AC6FC-0C52-4068-9FC8-338EC93739E0}" destId="{B1CDED30-3E21-4EE1-8699-08D5B8A99079}" srcOrd="3" destOrd="0" parTransId="{C24EB2F3-118E-4081-B981-8FDDD63FC59B}" sibTransId="{82C68256-B666-4ED6-8968-F9C1E76498FF}"/>
    <dgm:cxn modelId="{1F954EF3-F6FA-44A8-8953-75D84A8DB4C1}" type="presOf" srcId="{92F46349-6147-4052-A164-C12BC7A0CAA2}" destId="{7CCAD065-62C2-4031-94BD-10B970372154}" srcOrd="0" destOrd="0" presId="urn:microsoft.com/office/officeart/2018/2/layout/IconCircleList"/>
    <dgm:cxn modelId="{0EF05DF6-6C35-4E26-8526-C428D820F4FD}" srcId="{0F2AC6FC-0C52-4068-9FC8-338EC93739E0}" destId="{68FF48E3-CAAD-40FD-A63C-792D2BE5CDFA}" srcOrd="0" destOrd="0" parTransId="{14205F6B-31CE-4481-BFC5-9EE9D4EF99F7}" sibTransId="{16E33F99-E8AA-4742-B68C-DAE3FD089848}"/>
    <dgm:cxn modelId="{C787C51A-92B9-4493-8F43-10EAD1907437}" type="presParOf" srcId="{D5D1D1BF-2F51-46B2-9E2B-E8A44ECF094D}" destId="{9657B368-3874-4477-BE2C-BEAC486F2934}" srcOrd="0" destOrd="0" presId="urn:microsoft.com/office/officeart/2018/2/layout/IconCircleList"/>
    <dgm:cxn modelId="{A247D763-14D3-4BA0-ADCE-A8F285BA98ED}" type="presParOf" srcId="{9657B368-3874-4477-BE2C-BEAC486F2934}" destId="{DC3AFBEF-2B2C-44A3-8C9D-9A20816ECAD8}" srcOrd="0" destOrd="0" presId="urn:microsoft.com/office/officeart/2018/2/layout/IconCircleList"/>
    <dgm:cxn modelId="{319691D0-69E1-4EED-9A6B-04671EBB5D32}" type="presParOf" srcId="{DC3AFBEF-2B2C-44A3-8C9D-9A20816ECAD8}" destId="{021200CF-5E34-45A3-A3D3-E4672E060A8F}" srcOrd="0" destOrd="0" presId="urn:microsoft.com/office/officeart/2018/2/layout/IconCircleList"/>
    <dgm:cxn modelId="{44AB43B0-493A-49DF-BB3A-37C1CAF60AF7}" type="presParOf" srcId="{DC3AFBEF-2B2C-44A3-8C9D-9A20816ECAD8}" destId="{4D1C6F1A-4169-44C0-9B79-7385FE3E88DB}" srcOrd="1" destOrd="0" presId="urn:microsoft.com/office/officeart/2018/2/layout/IconCircleList"/>
    <dgm:cxn modelId="{216C8FEA-8C39-4F29-BA11-D0DA8D775B83}" type="presParOf" srcId="{DC3AFBEF-2B2C-44A3-8C9D-9A20816ECAD8}" destId="{4DCF292F-C830-4777-B918-72D9374414BA}" srcOrd="2" destOrd="0" presId="urn:microsoft.com/office/officeart/2018/2/layout/IconCircleList"/>
    <dgm:cxn modelId="{A02F4489-CB86-4C1A-8148-F31F778B797C}" type="presParOf" srcId="{DC3AFBEF-2B2C-44A3-8C9D-9A20816ECAD8}" destId="{38171892-E55D-4DCC-BB0F-BF9BE327C663}" srcOrd="3" destOrd="0" presId="urn:microsoft.com/office/officeart/2018/2/layout/IconCircleList"/>
    <dgm:cxn modelId="{D8F3846F-C111-415F-907E-6F93EE4AA2E5}" type="presParOf" srcId="{9657B368-3874-4477-BE2C-BEAC486F2934}" destId="{2AC6A26E-A8F9-4EDA-94A3-AEB1B2150513}" srcOrd="1" destOrd="0" presId="urn:microsoft.com/office/officeart/2018/2/layout/IconCircleList"/>
    <dgm:cxn modelId="{896509ED-D856-4F94-A064-56FB26C43C46}" type="presParOf" srcId="{9657B368-3874-4477-BE2C-BEAC486F2934}" destId="{CE4A178F-6C7D-4A2D-978A-EB0DC786328A}" srcOrd="2" destOrd="0" presId="urn:microsoft.com/office/officeart/2018/2/layout/IconCircleList"/>
    <dgm:cxn modelId="{BAD5FD4F-953D-40AA-890B-1ECBF4DCF1F2}" type="presParOf" srcId="{CE4A178F-6C7D-4A2D-978A-EB0DC786328A}" destId="{318C8081-9A9A-49F3-88E2-D15BEA12593A}" srcOrd="0" destOrd="0" presId="urn:microsoft.com/office/officeart/2018/2/layout/IconCircleList"/>
    <dgm:cxn modelId="{372A51DD-A297-4A62-AE52-0748788AD19D}" type="presParOf" srcId="{CE4A178F-6C7D-4A2D-978A-EB0DC786328A}" destId="{0CEE13C2-E964-4C21-8423-D782148610FB}" srcOrd="1" destOrd="0" presId="urn:microsoft.com/office/officeart/2018/2/layout/IconCircleList"/>
    <dgm:cxn modelId="{7CEEF58A-16AC-459A-8247-8663DE38AC50}" type="presParOf" srcId="{CE4A178F-6C7D-4A2D-978A-EB0DC786328A}" destId="{F65E8707-17B1-467E-B2C7-78EB439CBA55}" srcOrd="2" destOrd="0" presId="urn:microsoft.com/office/officeart/2018/2/layout/IconCircleList"/>
    <dgm:cxn modelId="{AE519620-5A31-4F14-BAB0-9A5FCE161C93}" type="presParOf" srcId="{CE4A178F-6C7D-4A2D-978A-EB0DC786328A}" destId="{7DF434F1-8DAF-4237-90F7-29AB1D4BDBB9}" srcOrd="3" destOrd="0" presId="urn:microsoft.com/office/officeart/2018/2/layout/IconCircleList"/>
    <dgm:cxn modelId="{BAF262BB-4553-4D1A-9C84-03C6F5E5D83E}" type="presParOf" srcId="{9657B368-3874-4477-BE2C-BEAC486F2934}" destId="{6BCF5DF0-31F5-4D89-B32C-9E975391BC90}" srcOrd="3" destOrd="0" presId="urn:microsoft.com/office/officeart/2018/2/layout/IconCircleList"/>
    <dgm:cxn modelId="{C6B8E56E-4674-4925-A7A8-B681558D133E}" type="presParOf" srcId="{9657B368-3874-4477-BE2C-BEAC486F2934}" destId="{7A3EB40E-F228-4219-8B60-5E9A3B3D8CBD}" srcOrd="4" destOrd="0" presId="urn:microsoft.com/office/officeart/2018/2/layout/IconCircleList"/>
    <dgm:cxn modelId="{D76D5EB0-5344-43F5-9DA6-2E8A1B428CC8}" type="presParOf" srcId="{7A3EB40E-F228-4219-8B60-5E9A3B3D8CBD}" destId="{3564A3F1-B910-4850-9500-02FC34176EBC}" srcOrd="0" destOrd="0" presId="urn:microsoft.com/office/officeart/2018/2/layout/IconCircleList"/>
    <dgm:cxn modelId="{0EDD9243-3EDB-45B2-B969-1F099B2B7CFF}" type="presParOf" srcId="{7A3EB40E-F228-4219-8B60-5E9A3B3D8CBD}" destId="{7FD2BD74-20FC-4CC4-9AEF-1647E7861B97}" srcOrd="1" destOrd="0" presId="urn:microsoft.com/office/officeart/2018/2/layout/IconCircleList"/>
    <dgm:cxn modelId="{8ACE7208-674C-4E0E-B440-9C17F7D1F2BC}" type="presParOf" srcId="{7A3EB40E-F228-4219-8B60-5E9A3B3D8CBD}" destId="{4BA48E1B-D083-40FD-AB4F-8D14C01E2AFE}" srcOrd="2" destOrd="0" presId="urn:microsoft.com/office/officeart/2018/2/layout/IconCircleList"/>
    <dgm:cxn modelId="{0F5F67EA-E526-4AB3-A24F-B652B3F465DB}" type="presParOf" srcId="{7A3EB40E-F228-4219-8B60-5E9A3B3D8CBD}" destId="{495B6317-8D42-4F5E-88D1-352066001A51}" srcOrd="3" destOrd="0" presId="urn:microsoft.com/office/officeart/2018/2/layout/IconCircleList"/>
    <dgm:cxn modelId="{CB33A49F-FE15-4B21-96EE-C328AF79724A}" type="presParOf" srcId="{9657B368-3874-4477-BE2C-BEAC486F2934}" destId="{7CCAD065-62C2-4031-94BD-10B970372154}" srcOrd="5" destOrd="0" presId="urn:microsoft.com/office/officeart/2018/2/layout/IconCircleList"/>
    <dgm:cxn modelId="{C9B51BCF-452C-4570-B312-072BC3BBE03C}" type="presParOf" srcId="{9657B368-3874-4477-BE2C-BEAC486F2934}" destId="{4267A6B4-4B48-4877-9091-8E04E2BB52C4}" srcOrd="6" destOrd="0" presId="urn:microsoft.com/office/officeart/2018/2/layout/IconCircleList"/>
    <dgm:cxn modelId="{0345C314-3FC8-4FCA-BE41-1CAF011B476C}" type="presParOf" srcId="{4267A6B4-4B48-4877-9091-8E04E2BB52C4}" destId="{1EAB2535-8967-4759-8B59-9D3F82E7707A}" srcOrd="0" destOrd="0" presId="urn:microsoft.com/office/officeart/2018/2/layout/IconCircleList"/>
    <dgm:cxn modelId="{5C80CC08-A2F0-4EDF-90BA-2C3F5E82BE08}" type="presParOf" srcId="{4267A6B4-4B48-4877-9091-8E04E2BB52C4}" destId="{BC5D3668-6710-422B-BA03-047EDE3A8A83}" srcOrd="1" destOrd="0" presId="urn:microsoft.com/office/officeart/2018/2/layout/IconCircleList"/>
    <dgm:cxn modelId="{A04648F4-0EFE-409B-B4C3-81AD86AE71A2}" type="presParOf" srcId="{4267A6B4-4B48-4877-9091-8E04E2BB52C4}" destId="{1224E9F2-CCAB-4ADC-8024-1513F7288F37}" srcOrd="2" destOrd="0" presId="urn:microsoft.com/office/officeart/2018/2/layout/IconCircleList"/>
    <dgm:cxn modelId="{532CD87E-E7C2-4441-A7D4-7D27C375A597}" type="presParOf" srcId="{4267A6B4-4B48-4877-9091-8E04E2BB52C4}" destId="{5BC8ABE5-0796-4D87-90EA-6A96A11D633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34188F-22C1-46CD-B178-D5000BDD76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AU"/>
        </a:p>
      </dgm:t>
    </dgm:pt>
    <dgm:pt modelId="{EB2ABDA9-3AC2-496A-9FA0-EAF3ABF237D9}">
      <dgm:prSet phldrT="[Text]"/>
      <dgm:spPr/>
      <dgm:t>
        <a:bodyPr/>
        <a:lstStyle/>
        <a:p>
          <a:r>
            <a:rPr lang="en-US" dirty="0"/>
            <a:t>Steering Committee Meeting</a:t>
          </a:r>
          <a:endParaRPr lang="en-AU" dirty="0"/>
        </a:p>
      </dgm:t>
    </dgm:pt>
    <dgm:pt modelId="{ACB76D9D-A2AE-4F30-993F-0F7A6A808E3F}" type="parTrans" cxnId="{3C7DED6F-8CFF-4F39-9719-49CC4880971F}">
      <dgm:prSet/>
      <dgm:spPr/>
      <dgm:t>
        <a:bodyPr/>
        <a:lstStyle/>
        <a:p>
          <a:endParaRPr lang="en-AU"/>
        </a:p>
      </dgm:t>
    </dgm:pt>
    <dgm:pt modelId="{FA62E50F-3950-4036-AFFD-197C6BBD993B}" type="sibTrans" cxnId="{3C7DED6F-8CFF-4F39-9719-49CC4880971F}">
      <dgm:prSet/>
      <dgm:spPr/>
      <dgm:t>
        <a:bodyPr/>
        <a:lstStyle/>
        <a:p>
          <a:endParaRPr lang="en-AU"/>
        </a:p>
      </dgm:t>
    </dgm:pt>
    <dgm:pt modelId="{087607B8-0B0C-424B-90AF-73688522C370}">
      <dgm:prSet phldrT="[Text]"/>
      <dgm:spPr/>
      <dgm:t>
        <a:bodyPr/>
        <a:lstStyle/>
        <a:p>
          <a:r>
            <a:rPr lang="en-US" dirty="0" err="1"/>
            <a:t>Talanoa</a:t>
          </a:r>
          <a:r>
            <a:rPr lang="en-US" dirty="0"/>
            <a:t> sessions</a:t>
          </a:r>
          <a:endParaRPr lang="en-AU" dirty="0"/>
        </a:p>
      </dgm:t>
    </dgm:pt>
    <dgm:pt modelId="{5AD6F5B3-DEBB-4758-B74C-B919361F15E8}" type="parTrans" cxnId="{CA13B8AB-7973-4782-871D-00B41E7CF042}">
      <dgm:prSet/>
      <dgm:spPr/>
      <dgm:t>
        <a:bodyPr/>
        <a:lstStyle/>
        <a:p>
          <a:endParaRPr lang="en-AU"/>
        </a:p>
      </dgm:t>
    </dgm:pt>
    <dgm:pt modelId="{4180A1FD-B988-469E-8682-CD8D5503466F}" type="sibTrans" cxnId="{CA13B8AB-7973-4782-871D-00B41E7CF042}">
      <dgm:prSet/>
      <dgm:spPr/>
      <dgm:t>
        <a:bodyPr/>
        <a:lstStyle/>
        <a:p>
          <a:endParaRPr lang="en-AU"/>
        </a:p>
      </dgm:t>
    </dgm:pt>
    <dgm:pt modelId="{E4D43728-1C71-4374-85D2-4E684D8274DB}">
      <dgm:prSet phldrT="[Text]"/>
      <dgm:spPr/>
      <dgm:t>
        <a:bodyPr/>
        <a:lstStyle/>
        <a:p>
          <a:r>
            <a:rPr lang="en-US" dirty="0"/>
            <a:t>Bilateral discussions</a:t>
          </a:r>
          <a:endParaRPr lang="en-AU" dirty="0"/>
        </a:p>
      </dgm:t>
    </dgm:pt>
    <dgm:pt modelId="{333E33B1-CC5E-4AAE-A82E-AE7DCC46542E}" type="parTrans" cxnId="{CF3EFCE6-C541-4FD9-9156-3CB4B4BBBDB9}">
      <dgm:prSet/>
      <dgm:spPr/>
      <dgm:t>
        <a:bodyPr/>
        <a:lstStyle/>
        <a:p>
          <a:endParaRPr lang="en-AU"/>
        </a:p>
      </dgm:t>
    </dgm:pt>
    <dgm:pt modelId="{9DF90329-6895-40B4-B8B0-411262494F75}" type="sibTrans" cxnId="{CF3EFCE6-C541-4FD9-9156-3CB4B4BBBDB9}">
      <dgm:prSet/>
      <dgm:spPr/>
      <dgm:t>
        <a:bodyPr/>
        <a:lstStyle/>
        <a:p>
          <a:endParaRPr lang="en-AU"/>
        </a:p>
      </dgm:t>
    </dgm:pt>
    <dgm:pt modelId="{E8536619-0FAB-4D44-9D9A-74F9438906A1}">
      <dgm:prSet phldrT="[Text]"/>
      <dgm:spPr/>
      <dgm:t>
        <a:bodyPr/>
        <a:lstStyle/>
        <a:p>
          <a:r>
            <a:rPr lang="en-US" dirty="0"/>
            <a:t>In country work</a:t>
          </a:r>
          <a:endParaRPr lang="en-AU" dirty="0"/>
        </a:p>
      </dgm:t>
    </dgm:pt>
    <dgm:pt modelId="{17710F62-6C8E-49BB-8A22-DAF43C204116}" type="parTrans" cxnId="{A21D0973-5C86-446E-B0D4-9FBF5A0363AD}">
      <dgm:prSet/>
      <dgm:spPr/>
      <dgm:t>
        <a:bodyPr/>
        <a:lstStyle/>
        <a:p>
          <a:endParaRPr lang="en-AU"/>
        </a:p>
      </dgm:t>
    </dgm:pt>
    <dgm:pt modelId="{65AA73B6-91BB-4119-AF28-2E897C2BF751}" type="sibTrans" cxnId="{A21D0973-5C86-446E-B0D4-9FBF5A0363AD}">
      <dgm:prSet/>
      <dgm:spPr/>
      <dgm:t>
        <a:bodyPr/>
        <a:lstStyle/>
        <a:p>
          <a:endParaRPr lang="en-AU"/>
        </a:p>
      </dgm:t>
    </dgm:pt>
    <dgm:pt modelId="{AB54D683-1C22-414A-8161-A906A51F5FAE}">
      <dgm:prSet phldrT="[Text]"/>
      <dgm:spPr/>
      <dgm:t>
        <a:bodyPr/>
        <a:lstStyle/>
        <a:p>
          <a:r>
            <a:rPr lang="en-US" b="1" i="1" dirty="0"/>
            <a:t>12 Feb – 30 April</a:t>
          </a:r>
          <a:endParaRPr lang="en-AU" b="1" i="1" dirty="0"/>
        </a:p>
      </dgm:t>
    </dgm:pt>
    <dgm:pt modelId="{205AE73E-4704-402B-8CB0-6B54BD311683}" type="parTrans" cxnId="{63B5F6C0-851E-4CF9-9690-4F6069BF1890}">
      <dgm:prSet/>
      <dgm:spPr/>
      <dgm:t>
        <a:bodyPr/>
        <a:lstStyle/>
        <a:p>
          <a:endParaRPr lang="en-AU"/>
        </a:p>
      </dgm:t>
    </dgm:pt>
    <dgm:pt modelId="{DC04E3E9-9A8B-4719-A920-703A4ADB0A9D}" type="sibTrans" cxnId="{63B5F6C0-851E-4CF9-9690-4F6069BF1890}">
      <dgm:prSet/>
      <dgm:spPr/>
      <dgm:t>
        <a:bodyPr/>
        <a:lstStyle/>
        <a:p>
          <a:endParaRPr lang="en-AU"/>
        </a:p>
      </dgm:t>
    </dgm:pt>
    <dgm:pt modelId="{CD779B95-76C8-4A6D-AE58-6DE0F8782953}">
      <dgm:prSet phldrT="[Text]"/>
      <dgm:spPr/>
      <dgm:t>
        <a:bodyPr/>
        <a:lstStyle/>
        <a:p>
          <a:r>
            <a:rPr lang="en-US" dirty="0"/>
            <a:t>In-country Development</a:t>
          </a:r>
          <a:endParaRPr lang="en-AU" dirty="0"/>
        </a:p>
      </dgm:t>
    </dgm:pt>
    <dgm:pt modelId="{36047564-6BC7-45AC-B39A-3241EE8513FB}" type="parTrans" cxnId="{12D46E4F-3BBD-48FB-BBF9-9302B01F7341}">
      <dgm:prSet/>
      <dgm:spPr/>
      <dgm:t>
        <a:bodyPr/>
        <a:lstStyle/>
        <a:p>
          <a:endParaRPr lang="en-AU"/>
        </a:p>
      </dgm:t>
    </dgm:pt>
    <dgm:pt modelId="{2715C7A9-986C-4C67-8EE6-FE06E52E0A27}" type="sibTrans" cxnId="{12D46E4F-3BBD-48FB-BBF9-9302B01F7341}">
      <dgm:prSet/>
      <dgm:spPr/>
      <dgm:t>
        <a:bodyPr/>
        <a:lstStyle/>
        <a:p>
          <a:endParaRPr lang="en-AU"/>
        </a:p>
      </dgm:t>
    </dgm:pt>
    <dgm:pt modelId="{40B15E0F-4BDD-4B71-A293-890D0EF96760}">
      <dgm:prSet phldrT="[Text]"/>
      <dgm:spPr/>
      <dgm:t>
        <a:bodyPr/>
        <a:lstStyle/>
        <a:p>
          <a:r>
            <a:rPr lang="en-US" dirty="0"/>
            <a:t>Submit Pre-concept</a:t>
          </a:r>
          <a:endParaRPr lang="en-AU" dirty="0"/>
        </a:p>
      </dgm:t>
    </dgm:pt>
    <dgm:pt modelId="{462BC4F6-111E-4B27-B282-ABD8EC111597}" type="parTrans" cxnId="{0E6B2635-1E2E-4466-9C33-D0867F367B59}">
      <dgm:prSet/>
      <dgm:spPr/>
      <dgm:t>
        <a:bodyPr/>
        <a:lstStyle/>
        <a:p>
          <a:endParaRPr lang="en-AU"/>
        </a:p>
      </dgm:t>
    </dgm:pt>
    <dgm:pt modelId="{92578801-98C3-4CD4-B335-0EFC7D5B8A80}" type="sibTrans" cxnId="{0E6B2635-1E2E-4466-9C33-D0867F367B59}">
      <dgm:prSet/>
      <dgm:spPr/>
      <dgm:t>
        <a:bodyPr/>
        <a:lstStyle/>
        <a:p>
          <a:endParaRPr lang="en-AU"/>
        </a:p>
      </dgm:t>
    </dgm:pt>
    <dgm:pt modelId="{62A0941C-F2A3-417A-8F55-8DA9A178921E}">
      <dgm:prSet phldrT="[Text]"/>
      <dgm:spPr/>
      <dgm:t>
        <a:bodyPr/>
        <a:lstStyle/>
        <a:p>
          <a:r>
            <a:rPr lang="en-US" b="1" i="1" dirty="0"/>
            <a:t>1 – 10 May</a:t>
          </a:r>
          <a:endParaRPr lang="en-AU" b="1" i="1" dirty="0"/>
        </a:p>
      </dgm:t>
    </dgm:pt>
    <dgm:pt modelId="{4646BB31-518B-413A-B3B1-DBD92636C78A}" type="parTrans" cxnId="{7CA1F6BA-4761-486E-BE14-D0B7C2248A41}">
      <dgm:prSet/>
      <dgm:spPr/>
      <dgm:t>
        <a:bodyPr/>
        <a:lstStyle/>
        <a:p>
          <a:endParaRPr lang="en-AU"/>
        </a:p>
      </dgm:t>
    </dgm:pt>
    <dgm:pt modelId="{201CC575-3F68-4785-B5EB-908774ED7690}" type="sibTrans" cxnId="{7CA1F6BA-4761-486E-BE14-D0B7C2248A41}">
      <dgm:prSet/>
      <dgm:spPr/>
      <dgm:t>
        <a:bodyPr/>
        <a:lstStyle/>
        <a:p>
          <a:endParaRPr lang="en-AU"/>
        </a:p>
      </dgm:t>
    </dgm:pt>
    <dgm:pt modelId="{A6A53E29-4AC3-41E3-92CA-0D76E4EDA872}">
      <dgm:prSet phldrT="[Text]"/>
      <dgm:spPr/>
      <dgm:t>
        <a:bodyPr/>
        <a:lstStyle/>
        <a:p>
          <a:r>
            <a:rPr lang="en-US" dirty="0"/>
            <a:t>PWP Missions Continue</a:t>
          </a:r>
          <a:endParaRPr lang="en-AU" dirty="0"/>
        </a:p>
      </dgm:t>
    </dgm:pt>
    <dgm:pt modelId="{9CC5E329-6939-4781-9B78-58DAE21DBF36}" type="parTrans" cxnId="{10E8CD8D-1035-4AD9-9E9D-AB0CF22BF757}">
      <dgm:prSet/>
      <dgm:spPr/>
      <dgm:t>
        <a:bodyPr/>
        <a:lstStyle/>
        <a:p>
          <a:endParaRPr lang="en-AU"/>
        </a:p>
      </dgm:t>
    </dgm:pt>
    <dgm:pt modelId="{5822F48A-527B-4AE4-AE8D-30CD9F492C5E}" type="sibTrans" cxnId="{10E8CD8D-1035-4AD9-9E9D-AB0CF22BF757}">
      <dgm:prSet/>
      <dgm:spPr/>
      <dgm:t>
        <a:bodyPr/>
        <a:lstStyle/>
        <a:p>
          <a:endParaRPr lang="en-AU"/>
        </a:p>
      </dgm:t>
    </dgm:pt>
    <dgm:pt modelId="{2B2966E2-3EDE-4F5F-B3C5-8D90A7061C82}">
      <dgm:prSet phldrT="[Text]"/>
      <dgm:spPr/>
      <dgm:t>
        <a:bodyPr/>
        <a:lstStyle/>
        <a:p>
          <a:r>
            <a:rPr lang="en-US" b="1" i="1" dirty="0"/>
            <a:t>10-12 February</a:t>
          </a:r>
          <a:endParaRPr lang="en-AU" b="1" i="1" dirty="0"/>
        </a:p>
      </dgm:t>
    </dgm:pt>
    <dgm:pt modelId="{6D412061-1821-4B3D-B6DB-C58E5364EB6D}" type="parTrans" cxnId="{52202C38-53AE-4E11-83F9-77CBADDEC732}">
      <dgm:prSet/>
      <dgm:spPr/>
      <dgm:t>
        <a:bodyPr/>
        <a:lstStyle/>
        <a:p>
          <a:endParaRPr lang="en-AU"/>
        </a:p>
      </dgm:t>
    </dgm:pt>
    <dgm:pt modelId="{4C5042CA-7BAA-4860-948E-169022F40B65}" type="sibTrans" cxnId="{52202C38-53AE-4E11-83F9-77CBADDEC732}">
      <dgm:prSet/>
      <dgm:spPr/>
      <dgm:t>
        <a:bodyPr/>
        <a:lstStyle/>
        <a:p>
          <a:endParaRPr lang="en-AU"/>
        </a:p>
      </dgm:t>
    </dgm:pt>
    <dgm:pt modelId="{B75BC94A-9E86-48DA-B239-A85A9D97953D}">
      <dgm:prSet phldrT="[Text]"/>
      <dgm:spPr/>
      <dgm:t>
        <a:bodyPr/>
        <a:lstStyle/>
        <a:p>
          <a:r>
            <a:rPr lang="en-US" dirty="0"/>
            <a:t>PWP Missions &amp; remote Support</a:t>
          </a:r>
          <a:endParaRPr lang="en-AU" dirty="0"/>
        </a:p>
      </dgm:t>
    </dgm:pt>
    <dgm:pt modelId="{B2636F9B-D096-48AD-94E2-8DA6A255B330}" type="parTrans" cxnId="{D06E6B1C-0A84-4968-8240-1F752187FE5B}">
      <dgm:prSet/>
      <dgm:spPr/>
      <dgm:t>
        <a:bodyPr/>
        <a:lstStyle/>
        <a:p>
          <a:endParaRPr lang="en-AU"/>
        </a:p>
      </dgm:t>
    </dgm:pt>
    <dgm:pt modelId="{B2EBC330-EA2F-412B-B10A-16F967DB8320}" type="sibTrans" cxnId="{D06E6B1C-0A84-4968-8240-1F752187FE5B}">
      <dgm:prSet/>
      <dgm:spPr/>
      <dgm:t>
        <a:bodyPr/>
        <a:lstStyle/>
        <a:p>
          <a:endParaRPr lang="en-AU"/>
        </a:p>
      </dgm:t>
    </dgm:pt>
    <dgm:pt modelId="{5C94FB5F-CA5D-4B1E-843F-CE6EBCAE6FC2}">
      <dgm:prSet phldrT="[Text]"/>
      <dgm:spPr/>
      <dgm:t>
        <a:bodyPr/>
        <a:lstStyle/>
        <a:p>
          <a:r>
            <a:rPr lang="en-US" dirty="0"/>
            <a:t>Review by TAPs and RAG</a:t>
          </a:r>
          <a:endParaRPr lang="en-AU" dirty="0"/>
        </a:p>
      </dgm:t>
    </dgm:pt>
    <dgm:pt modelId="{76D096A2-2CE0-40FE-87A8-B55F28E09D12}" type="parTrans" cxnId="{FC4F016A-B729-4EFE-A2A0-03603A108D2D}">
      <dgm:prSet/>
      <dgm:spPr/>
      <dgm:t>
        <a:bodyPr/>
        <a:lstStyle/>
        <a:p>
          <a:endParaRPr lang="en-AU"/>
        </a:p>
      </dgm:t>
    </dgm:pt>
    <dgm:pt modelId="{C710A25B-D906-4439-AB92-053CBBB29D6F}" type="sibTrans" cxnId="{FC4F016A-B729-4EFE-A2A0-03603A108D2D}">
      <dgm:prSet/>
      <dgm:spPr/>
      <dgm:t>
        <a:bodyPr/>
        <a:lstStyle/>
        <a:p>
          <a:endParaRPr lang="en-AU"/>
        </a:p>
      </dgm:t>
    </dgm:pt>
    <dgm:pt modelId="{2EE2CEBD-5AA1-4CB3-8C00-D96932D2D5E8}">
      <dgm:prSet phldrT="[Text]"/>
      <dgm:spPr/>
      <dgm:t>
        <a:bodyPr/>
        <a:lstStyle/>
        <a:p>
          <a:r>
            <a:rPr lang="en-US" dirty="0"/>
            <a:t>Comments provided</a:t>
          </a:r>
          <a:endParaRPr lang="en-AU" dirty="0"/>
        </a:p>
      </dgm:t>
    </dgm:pt>
    <dgm:pt modelId="{0B4B8E88-FA87-4209-A729-4AF1B76700D9}" type="parTrans" cxnId="{7D9EA6CE-A9AF-465E-959D-8D3611853DF1}">
      <dgm:prSet/>
      <dgm:spPr/>
      <dgm:t>
        <a:bodyPr/>
        <a:lstStyle/>
        <a:p>
          <a:endParaRPr lang="en-AU"/>
        </a:p>
      </dgm:t>
    </dgm:pt>
    <dgm:pt modelId="{F3A3664F-5EAC-46DE-A8C9-130873C2CB37}" type="sibTrans" cxnId="{7D9EA6CE-A9AF-465E-959D-8D3611853DF1}">
      <dgm:prSet/>
      <dgm:spPr/>
      <dgm:t>
        <a:bodyPr/>
        <a:lstStyle/>
        <a:p>
          <a:endParaRPr lang="en-AU"/>
        </a:p>
      </dgm:t>
    </dgm:pt>
    <dgm:pt modelId="{5712F454-5E83-4E53-9A55-54B196DD76A6}">
      <dgm:prSet phldrT="[Text]"/>
      <dgm:spPr/>
      <dgm:t>
        <a:bodyPr/>
        <a:lstStyle/>
        <a:p>
          <a:r>
            <a:rPr lang="en-US" dirty="0"/>
            <a:t>Proposal Completion</a:t>
          </a:r>
          <a:endParaRPr lang="en-AU" dirty="0"/>
        </a:p>
      </dgm:t>
    </dgm:pt>
    <dgm:pt modelId="{42407AA4-843A-48C8-940D-41E63BD3BB9B}" type="parTrans" cxnId="{8A7CD4EC-0480-4943-B844-9011BC99CE8D}">
      <dgm:prSet/>
      <dgm:spPr/>
      <dgm:t>
        <a:bodyPr/>
        <a:lstStyle/>
        <a:p>
          <a:endParaRPr lang="en-AU"/>
        </a:p>
      </dgm:t>
    </dgm:pt>
    <dgm:pt modelId="{D55662C4-1E0E-49C3-9EFE-2953B13E9F66}" type="sibTrans" cxnId="{8A7CD4EC-0480-4943-B844-9011BC99CE8D}">
      <dgm:prSet/>
      <dgm:spPr/>
      <dgm:t>
        <a:bodyPr/>
        <a:lstStyle/>
        <a:p>
          <a:endParaRPr lang="en-AU"/>
        </a:p>
      </dgm:t>
    </dgm:pt>
    <dgm:pt modelId="{36756069-C460-4264-A5DA-015A58B2F4A6}">
      <dgm:prSet phldrT="[Text]"/>
      <dgm:spPr/>
      <dgm:t>
        <a:bodyPr/>
        <a:lstStyle/>
        <a:p>
          <a:r>
            <a:rPr lang="en-US" b="1" i="1" dirty="0"/>
            <a:t>11 May – 11 June</a:t>
          </a:r>
          <a:endParaRPr lang="en-AU" b="1" i="1" dirty="0"/>
        </a:p>
      </dgm:t>
    </dgm:pt>
    <dgm:pt modelId="{10314785-8810-475E-BC7E-7AE7226F1B12}" type="parTrans" cxnId="{B84BA13C-32F9-4658-903D-D36E4D5DB840}">
      <dgm:prSet/>
      <dgm:spPr/>
      <dgm:t>
        <a:bodyPr/>
        <a:lstStyle/>
        <a:p>
          <a:endParaRPr lang="en-AU"/>
        </a:p>
      </dgm:t>
    </dgm:pt>
    <dgm:pt modelId="{A1DACDCB-EDA6-4CE4-8BFC-232F093DD8E4}" type="sibTrans" cxnId="{B84BA13C-32F9-4658-903D-D36E4D5DB840}">
      <dgm:prSet/>
      <dgm:spPr/>
      <dgm:t>
        <a:bodyPr/>
        <a:lstStyle/>
        <a:p>
          <a:endParaRPr lang="en-AU"/>
        </a:p>
      </dgm:t>
    </dgm:pt>
    <dgm:pt modelId="{1BCC9831-7589-4709-AAAD-F0FFFD530685}">
      <dgm:prSet phldrT="[Text]"/>
      <dgm:spPr/>
      <dgm:t>
        <a:bodyPr/>
        <a:lstStyle/>
        <a:p>
          <a:r>
            <a:rPr lang="en-US" dirty="0"/>
            <a:t>Update proposals with feedback</a:t>
          </a:r>
          <a:endParaRPr lang="en-AU" dirty="0"/>
        </a:p>
      </dgm:t>
    </dgm:pt>
    <dgm:pt modelId="{FB436196-67F8-4298-A695-E9F3EDDE52D2}" type="parTrans" cxnId="{229D7AD2-F4E5-48FB-A591-3A3BFE1AEC07}">
      <dgm:prSet/>
      <dgm:spPr/>
      <dgm:t>
        <a:bodyPr/>
        <a:lstStyle/>
        <a:p>
          <a:endParaRPr lang="en-AU"/>
        </a:p>
      </dgm:t>
    </dgm:pt>
    <dgm:pt modelId="{4F40699E-6D4D-4EC6-BF75-D5EB069C56D7}" type="sibTrans" cxnId="{229D7AD2-F4E5-48FB-A591-3A3BFE1AEC07}">
      <dgm:prSet/>
      <dgm:spPr/>
      <dgm:t>
        <a:bodyPr/>
        <a:lstStyle/>
        <a:p>
          <a:endParaRPr lang="en-AU"/>
        </a:p>
      </dgm:t>
    </dgm:pt>
    <dgm:pt modelId="{D4D2F6CD-0CF5-4E41-A641-837656F94175}">
      <dgm:prSet phldrT="[Text]"/>
      <dgm:spPr/>
      <dgm:t>
        <a:bodyPr/>
        <a:lstStyle/>
        <a:p>
          <a:r>
            <a:rPr lang="en-US" b="1" dirty="0">
              <a:solidFill>
                <a:schemeClr val="accent6"/>
              </a:solidFill>
            </a:rPr>
            <a:t>Submit 12 June</a:t>
          </a:r>
          <a:endParaRPr lang="en-AU" b="1" dirty="0">
            <a:solidFill>
              <a:schemeClr val="accent6"/>
            </a:solidFill>
          </a:endParaRPr>
        </a:p>
      </dgm:t>
    </dgm:pt>
    <dgm:pt modelId="{E45C087E-80F9-4AA5-B455-7269A7AA900B}" type="parTrans" cxnId="{7A9AC771-EE15-428F-A5B9-2BF8924B9F5A}">
      <dgm:prSet/>
      <dgm:spPr/>
      <dgm:t>
        <a:bodyPr/>
        <a:lstStyle/>
        <a:p>
          <a:endParaRPr lang="en-AU"/>
        </a:p>
      </dgm:t>
    </dgm:pt>
    <dgm:pt modelId="{F0EF86E1-D061-4112-874A-B812A8F32D18}" type="sibTrans" cxnId="{7A9AC771-EE15-428F-A5B9-2BF8924B9F5A}">
      <dgm:prSet/>
      <dgm:spPr/>
      <dgm:t>
        <a:bodyPr/>
        <a:lstStyle/>
        <a:p>
          <a:endParaRPr lang="en-AU"/>
        </a:p>
      </dgm:t>
    </dgm:pt>
    <dgm:pt modelId="{E8221087-0290-403A-9210-EE48AF33E17E}">
      <dgm:prSet phldrT="[Text]"/>
      <dgm:spPr/>
      <dgm:t>
        <a:bodyPr/>
        <a:lstStyle/>
        <a:p>
          <a:r>
            <a:rPr lang="en-US" dirty="0"/>
            <a:t>Access TA support if needed</a:t>
          </a:r>
          <a:endParaRPr lang="en-AU" dirty="0"/>
        </a:p>
      </dgm:t>
    </dgm:pt>
    <dgm:pt modelId="{45016D84-A331-4B88-8B53-78DE7CBE0900}" type="parTrans" cxnId="{9E680211-60DB-4C21-B3D8-C8CD2682E929}">
      <dgm:prSet/>
      <dgm:spPr/>
      <dgm:t>
        <a:bodyPr/>
        <a:lstStyle/>
        <a:p>
          <a:endParaRPr lang="en-AU"/>
        </a:p>
      </dgm:t>
    </dgm:pt>
    <dgm:pt modelId="{15B97EC6-864F-4D8B-B29D-3025C486A588}" type="sibTrans" cxnId="{9E680211-60DB-4C21-B3D8-C8CD2682E929}">
      <dgm:prSet/>
      <dgm:spPr/>
      <dgm:t>
        <a:bodyPr/>
        <a:lstStyle/>
        <a:p>
          <a:endParaRPr lang="en-AU"/>
        </a:p>
      </dgm:t>
    </dgm:pt>
    <dgm:pt modelId="{25CC323A-F200-43B7-BFB9-340B8676F7F4}">
      <dgm:prSet phldrT="[Text]"/>
      <dgm:spPr/>
      <dgm:t>
        <a:bodyPr/>
        <a:lstStyle/>
        <a:p>
          <a:r>
            <a:rPr lang="en-US" dirty="0"/>
            <a:t>PWP Assessment</a:t>
          </a:r>
          <a:endParaRPr lang="en-AU" dirty="0"/>
        </a:p>
      </dgm:t>
    </dgm:pt>
    <dgm:pt modelId="{74DC7CB2-206E-42A5-8370-DA7D0C37E4C4}" type="parTrans" cxnId="{4B23BEC9-A269-4AA3-95A3-D6AC508997CB}">
      <dgm:prSet/>
      <dgm:spPr/>
      <dgm:t>
        <a:bodyPr/>
        <a:lstStyle/>
        <a:p>
          <a:endParaRPr lang="en-AU"/>
        </a:p>
      </dgm:t>
    </dgm:pt>
    <dgm:pt modelId="{A9DE58C2-3A7C-4C47-BD32-129D68C8A475}" type="sibTrans" cxnId="{4B23BEC9-A269-4AA3-95A3-D6AC508997CB}">
      <dgm:prSet/>
      <dgm:spPr/>
      <dgm:t>
        <a:bodyPr/>
        <a:lstStyle/>
        <a:p>
          <a:endParaRPr lang="en-AU"/>
        </a:p>
      </dgm:t>
    </dgm:pt>
    <dgm:pt modelId="{8538C572-77B7-4E93-8809-99336EB9728C}" type="pres">
      <dgm:prSet presAssocID="{9634188F-22C1-46CD-B178-D5000BDD76CA}" presName="Name0" presStyleCnt="0">
        <dgm:presLayoutVars>
          <dgm:dir/>
          <dgm:animLvl val="lvl"/>
          <dgm:resizeHandles val="exact"/>
        </dgm:presLayoutVars>
      </dgm:prSet>
      <dgm:spPr/>
    </dgm:pt>
    <dgm:pt modelId="{85E38DF7-B65D-47B5-9346-EA48753F320E}" type="pres">
      <dgm:prSet presAssocID="{9634188F-22C1-46CD-B178-D5000BDD76CA}" presName="tSp" presStyleCnt="0"/>
      <dgm:spPr/>
    </dgm:pt>
    <dgm:pt modelId="{12B6A4D4-BAA4-4923-AF66-72A7B13FC630}" type="pres">
      <dgm:prSet presAssocID="{9634188F-22C1-46CD-B178-D5000BDD76CA}" presName="bSp" presStyleCnt="0"/>
      <dgm:spPr/>
    </dgm:pt>
    <dgm:pt modelId="{1363FB5E-C9EB-49FA-BBB6-01BD716795F2}" type="pres">
      <dgm:prSet presAssocID="{9634188F-22C1-46CD-B178-D5000BDD76CA}" presName="process" presStyleCnt="0"/>
      <dgm:spPr/>
    </dgm:pt>
    <dgm:pt modelId="{A79075D9-6745-44E8-BA6F-66270C2A6451}" type="pres">
      <dgm:prSet presAssocID="{EB2ABDA9-3AC2-496A-9FA0-EAF3ABF237D9}" presName="composite1" presStyleCnt="0"/>
      <dgm:spPr/>
    </dgm:pt>
    <dgm:pt modelId="{73EEC441-F5F8-4198-A17D-ECAB25072153}" type="pres">
      <dgm:prSet presAssocID="{EB2ABDA9-3AC2-496A-9FA0-EAF3ABF237D9}" presName="dummyNode1" presStyleLbl="node1" presStyleIdx="0" presStyleCnt="4"/>
      <dgm:spPr/>
    </dgm:pt>
    <dgm:pt modelId="{95E3735B-764A-4D7F-A5DF-E036407B9847}" type="pres">
      <dgm:prSet presAssocID="{EB2ABDA9-3AC2-496A-9FA0-EAF3ABF237D9}" presName="childNode1" presStyleLbl="bgAcc1" presStyleIdx="0" presStyleCnt="4">
        <dgm:presLayoutVars>
          <dgm:bulletEnabled val="1"/>
        </dgm:presLayoutVars>
      </dgm:prSet>
      <dgm:spPr/>
    </dgm:pt>
    <dgm:pt modelId="{D153029D-7CF0-46ED-82DC-B1D611510C98}" type="pres">
      <dgm:prSet presAssocID="{EB2ABDA9-3AC2-496A-9FA0-EAF3ABF237D9}" presName="childNode1tx" presStyleLbl="bgAcc1" presStyleIdx="0" presStyleCnt="4">
        <dgm:presLayoutVars>
          <dgm:bulletEnabled val="1"/>
        </dgm:presLayoutVars>
      </dgm:prSet>
      <dgm:spPr/>
    </dgm:pt>
    <dgm:pt modelId="{5CC88B8F-965E-4C91-A206-CCDE8C14A2AF}" type="pres">
      <dgm:prSet presAssocID="{EB2ABDA9-3AC2-496A-9FA0-EAF3ABF237D9}" presName="parentNode1" presStyleLbl="node1" presStyleIdx="0" presStyleCnt="4">
        <dgm:presLayoutVars>
          <dgm:chMax val="1"/>
          <dgm:bulletEnabled val="1"/>
        </dgm:presLayoutVars>
      </dgm:prSet>
      <dgm:spPr/>
    </dgm:pt>
    <dgm:pt modelId="{E275E982-80E2-4AF2-BC91-639C580CCB66}" type="pres">
      <dgm:prSet presAssocID="{EB2ABDA9-3AC2-496A-9FA0-EAF3ABF237D9}" presName="connSite1" presStyleCnt="0"/>
      <dgm:spPr/>
    </dgm:pt>
    <dgm:pt modelId="{7AB08E03-45EB-46D1-96B2-FA6A723CB87E}" type="pres">
      <dgm:prSet presAssocID="{FA62E50F-3950-4036-AFFD-197C6BBD993B}" presName="Name9" presStyleLbl="sibTrans2D1" presStyleIdx="0" presStyleCnt="3"/>
      <dgm:spPr/>
    </dgm:pt>
    <dgm:pt modelId="{8730E0CF-56C5-4CB4-A1CD-E1A67C3FDCBF}" type="pres">
      <dgm:prSet presAssocID="{E8536619-0FAB-4D44-9D9A-74F9438906A1}" presName="composite2" presStyleCnt="0"/>
      <dgm:spPr/>
    </dgm:pt>
    <dgm:pt modelId="{BDF180A7-5B9C-497F-A2C8-8D505056EDC0}" type="pres">
      <dgm:prSet presAssocID="{E8536619-0FAB-4D44-9D9A-74F9438906A1}" presName="dummyNode2" presStyleLbl="node1" presStyleIdx="0" presStyleCnt="4"/>
      <dgm:spPr/>
    </dgm:pt>
    <dgm:pt modelId="{F23D44A2-2034-4C5B-ABC4-58770E358C43}" type="pres">
      <dgm:prSet presAssocID="{E8536619-0FAB-4D44-9D9A-74F9438906A1}" presName="childNode2" presStyleLbl="bgAcc1" presStyleIdx="1" presStyleCnt="4">
        <dgm:presLayoutVars>
          <dgm:bulletEnabled val="1"/>
        </dgm:presLayoutVars>
      </dgm:prSet>
      <dgm:spPr/>
    </dgm:pt>
    <dgm:pt modelId="{D08CFE6F-455D-4A53-B9C9-616B4A273B3D}" type="pres">
      <dgm:prSet presAssocID="{E8536619-0FAB-4D44-9D9A-74F9438906A1}" presName="childNode2tx" presStyleLbl="bgAcc1" presStyleIdx="1" presStyleCnt="4">
        <dgm:presLayoutVars>
          <dgm:bulletEnabled val="1"/>
        </dgm:presLayoutVars>
      </dgm:prSet>
      <dgm:spPr/>
    </dgm:pt>
    <dgm:pt modelId="{DE504C04-65E9-4451-82A6-DC7366BBDC28}" type="pres">
      <dgm:prSet presAssocID="{E8536619-0FAB-4D44-9D9A-74F9438906A1}" presName="parentNode2" presStyleLbl="node1" presStyleIdx="1" presStyleCnt="4">
        <dgm:presLayoutVars>
          <dgm:chMax val="0"/>
          <dgm:bulletEnabled val="1"/>
        </dgm:presLayoutVars>
      </dgm:prSet>
      <dgm:spPr/>
    </dgm:pt>
    <dgm:pt modelId="{3994E8DD-B332-4E26-A6B8-79284F6DE128}" type="pres">
      <dgm:prSet presAssocID="{E8536619-0FAB-4D44-9D9A-74F9438906A1}" presName="connSite2" presStyleCnt="0"/>
      <dgm:spPr/>
    </dgm:pt>
    <dgm:pt modelId="{140FBEEF-C2D3-4886-B4EC-A87D4450985B}" type="pres">
      <dgm:prSet presAssocID="{65AA73B6-91BB-4119-AF28-2E897C2BF751}" presName="Name18" presStyleLbl="sibTrans2D1" presStyleIdx="1" presStyleCnt="3"/>
      <dgm:spPr/>
    </dgm:pt>
    <dgm:pt modelId="{F9175C5C-443C-4255-B385-D1604F37764F}" type="pres">
      <dgm:prSet presAssocID="{40B15E0F-4BDD-4B71-A293-890D0EF96760}" presName="composite1" presStyleCnt="0"/>
      <dgm:spPr/>
    </dgm:pt>
    <dgm:pt modelId="{2C7A9698-230F-49D6-9406-BE418322F3BD}" type="pres">
      <dgm:prSet presAssocID="{40B15E0F-4BDD-4B71-A293-890D0EF96760}" presName="dummyNode1" presStyleLbl="node1" presStyleIdx="1" presStyleCnt="4"/>
      <dgm:spPr/>
    </dgm:pt>
    <dgm:pt modelId="{456A4366-E19F-420D-BA66-6623511FBBB8}" type="pres">
      <dgm:prSet presAssocID="{40B15E0F-4BDD-4B71-A293-890D0EF96760}" presName="childNode1" presStyleLbl="bgAcc1" presStyleIdx="2" presStyleCnt="4">
        <dgm:presLayoutVars>
          <dgm:bulletEnabled val="1"/>
        </dgm:presLayoutVars>
      </dgm:prSet>
      <dgm:spPr/>
    </dgm:pt>
    <dgm:pt modelId="{89AF61DD-1A87-4BF6-BDB3-5AF1BD6C3D96}" type="pres">
      <dgm:prSet presAssocID="{40B15E0F-4BDD-4B71-A293-890D0EF96760}" presName="childNode1tx" presStyleLbl="bgAcc1" presStyleIdx="2" presStyleCnt="4">
        <dgm:presLayoutVars>
          <dgm:bulletEnabled val="1"/>
        </dgm:presLayoutVars>
      </dgm:prSet>
      <dgm:spPr/>
    </dgm:pt>
    <dgm:pt modelId="{142AD816-B204-46B3-BD7B-DD1E777E3AF8}" type="pres">
      <dgm:prSet presAssocID="{40B15E0F-4BDD-4B71-A293-890D0EF96760}" presName="parentNode1" presStyleLbl="node1" presStyleIdx="2" presStyleCnt="4">
        <dgm:presLayoutVars>
          <dgm:chMax val="1"/>
          <dgm:bulletEnabled val="1"/>
        </dgm:presLayoutVars>
      </dgm:prSet>
      <dgm:spPr/>
    </dgm:pt>
    <dgm:pt modelId="{17D3ED44-23E0-476F-9D6D-9D7E6ADDB0F5}" type="pres">
      <dgm:prSet presAssocID="{40B15E0F-4BDD-4B71-A293-890D0EF96760}" presName="connSite1" presStyleCnt="0"/>
      <dgm:spPr/>
    </dgm:pt>
    <dgm:pt modelId="{3C578409-26A7-438A-8274-0F39361D017B}" type="pres">
      <dgm:prSet presAssocID="{92578801-98C3-4CD4-B335-0EFC7D5B8A80}" presName="Name9" presStyleLbl="sibTrans2D1" presStyleIdx="2" presStyleCnt="3"/>
      <dgm:spPr/>
    </dgm:pt>
    <dgm:pt modelId="{BBAAC5A9-C6B8-42DE-96AE-B7D5EC341305}" type="pres">
      <dgm:prSet presAssocID="{5712F454-5E83-4E53-9A55-54B196DD76A6}" presName="composite2" presStyleCnt="0"/>
      <dgm:spPr/>
    </dgm:pt>
    <dgm:pt modelId="{31B99528-911B-4FA3-BDCE-23CE8184B60F}" type="pres">
      <dgm:prSet presAssocID="{5712F454-5E83-4E53-9A55-54B196DD76A6}" presName="dummyNode2" presStyleLbl="node1" presStyleIdx="2" presStyleCnt="4"/>
      <dgm:spPr/>
    </dgm:pt>
    <dgm:pt modelId="{F5734120-CA92-425A-8EA1-B47AF213792F}" type="pres">
      <dgm:prSet presAssocID="{5712F454-5E83-4E53-9A55-54B196DD76A6}" presName="childNode2" presStyleLbl="bgAcc1" presStyleIdx="3" presStyleCnt="4">
        <dgm:presLayoutVars>
          <dgm:bulletEnabled val="1"/>
        </dgm:presLayoutVars>
      </dgm:prSet>
      <dgm:spPr/>
    </dgm:pt>
    <dgm:pt modelId="{15D41181-1341-4666-AC8D-A20452AB5B08}" type="pres">
      <dgm:prSet presAssocID="{5712F454-5E83-4E53-9A55-54B196DD76A6}" presName="childNode2tx" presStyleLbl="bgAcc1" presStyleIdx="3" presStyleCnt="4">
        <dgm:presLayoutVars>
          <dgm:bulletEnabled val="1"/>
        </dgm:presLayoutVars>
      </dgm:prSet>
      <dgm:spPr/>
    </dgm:pt>
    <dgm:pt modelId="{174FCC7A-1821-4AF6-92AD-FAB8912B0039}" type="pres">
      <dgm:prSet presAssocID="{5712F454-5E83-4E53-9A55-54B196DD76A6}" presName="parentNode2" presStyleLbl="node1" presStyleIdx="3" presStyleCnt="4">
        <dgm:presLayoutVars>
          <dgm:chMax val="0"/>
          <dgm:bulletEnabled val="1"/>
        </dgm:presLayoutVars>
      </dgm:prSet>
      <dgm:spPr/>
    </dgm:pt>
    <dgm:pt modelId="{062B8317-3996-4412-B794-B69083B9AAB1}" type="pres">
      <dgm:prSet presAssocID="{5712F454-5E83-4E53-9A55-54B196DD76A6}" presName="connSite2" presStyleCnt="0"/>
      <dgm:spPr/>
    </dgm:pt>
  </dgm:ptLst>
  <dgm:cxnLst>
    <dgm:cxn modelId="{D9A3EE0B-CA9E-4BFF-93FE-CA3DEBE739A3}" type="presOf" srcId="{EB2ABDA9-3AC2-496A-9FA0-EAF3ABF237D9}" destId="{5CC88B8F-965E-4C91-A206-CCDE8C14A2AF}" srcOrd="0" destOrd="0" presId="urn:microsoft.com/office/officeart/2005/8/layout/hProcess4"/>
    <dgm:cxn modelId="{9E680211-60DB-4C21-B3D8-C8CD2682E929}" srcId="{E8536619-0FAB-4D44-9D9A-74F9438906A1}" destId="{E8221087-0290-403A-9210-EE48AF33E17E}" srcOrd="3" destOrd="0" parTransId="{45016D84-A331-4B88-8B53-78DE7CBE0900}" sibTransId="{15B97EC6-864F-4D8B-B29D-3025C486A588}"/>
    <dgm:cxn modelId="{16301D18-2827-4AB0-94DE-834190A6C63E}" type="presOf" srcId="{E8221087-0290-403A-9210-EE48AF33E17E}" destId="{D08CFE6F-455D-4A53-B9C9-616B4A273B3D}" srcOrd="1" destOrd="3" presId="urn:microsoft.com/office/officeart/2005/8/layout/hProcess4"/>
    <dgm:cxn modelId="{D06E6B1C-0A84-4968-8240-1F752187FE5B}" srcId="{E8536619-0FAB-4D44-9D9A-74F9438906A1}" destId="{B75BC94A-9E86-48DA-B239-A85A9D97953D}" srcOrd="2" destOrd="0" parTransId="{B2636F9B-D096-48AD-94E2-8DA6A255B330}" sibTransId="{B2EBC330-EA2F-412B-B10A-16F967DB8320}"/>
    <dgm:cxn modelId="{25CFC92C-B10F-423D-8B8A-CFB907A33C02}" type="presOf" srcId="{087607B8-0B0C-424B-90AF-73688522C370}" destId="{D153029D-7CF0-46ED-82DC-B1D611510C98}" srcOrd="1" destOrd="1" presId="urn:microsoft.com/office/officeart/2005/8/layout/hProcess4"/>
    <dgm:cxn modelId="{0E6B2635-1E2E-4466-9C33-D0867F367B59}" srcId="{9634188F-22C1-46CD-B178-D5000BDD76CA}" destId="{40B15E0F-4BDD-4B71-A293-890D0EF96760}" srcOrd="2" destOrd="0" parTransId="{462BC4F6-111E-4B27-B282-ABD8EC111597}" sibTransId="{92578801-98C3-4CD4-B335-0EFC7D5B8A80}"/>
    <dgm:cxn modelId="{A2788535-604B-4846-8D81-577ADC8639EB}" type="presOf" srcId="{2B2966E2-3EDE-4F5F-B3C5-8D90A7061C82}" destId="{95E3735B-764A-4D7F-A5DF-E036407B9847}" srcOrd="0" destOrd="0" presId="urn:microsoft.com/office/officeart/2005/8/layout/hProcess4"/>
    <dgm:cxn modelId="{52202C38-53AE-4E11-83F9-77CBADDEC732}" srcId="{EB2ABDA9-3AC2-496A-9FA0-EAF3ABF237D9}" destId="{2B2966E2-3EDE-4F5F-B3C5-8D90A7061C82}" srcOrd="0" destOrd="0" parTransId="{6D412061-1821-4B3D-B6DB-C58E5364EB6D}" sibTransId="{4C5042CA-7BAA-4860-948E-169022F40B65}"/>
    <dgm:cxn modelId="{B84BA13C-32F9-4658-903D-D36E4D5DB840}" srcId="{5712F454-5E83-4E53-9A55-54B196DD76A6}" destId="{36756069-C460-4264-A5DA-015A58B2F4A6}" srcOrd="0" destOrd="0" parTransId="{10314785-8810-475E-BC7E-7AE7226F1B12}" sibTransId="{A1DACDCB-EDA6-4CE4-8BFC-232F093DD8E4}"/>
    <dgm:cxn modelId="{65DF0363-12C8-43C2-A5BF-C37CD7681E15}" type="presOf" srcId="{62A0941C-F2A3-417A-8F55-8DA9A178921E}" destId="{456A4366-E19F-420D-BA66-6623511FBBB8}" srcOrd="0" destOrd="0" presId="urn:microsoft.com/office/officeart/2005/8/layout/hProcess4"/>
    <dgm:cxn modelId="{2AF27763-7F04-4C11-8C96-65D1EB161051}" type="presOf" srcId="{1BCC9831-7589-4709-AAAD-F0FFFD530685}" destId="{F5734120-CA92-425A-8EA1-B47AF213792F}" srcOrd="0" destOrd="1" presId="urn:microsoft.com/office/officeart/2005/8/layout/hProcess4"/>
    <dgm:cxn modelId="{FA48FC44-7B5F-458D-8C60-C71030D613FD}" type="presOf" srcId="{5C94FB5F-CA5D-4B1E-843F-CE6EBCAE6FC2}" destId="{89AF61DD-1A87-4BF6-BDB3-5AF1BD6C3D96}" srcOrd="1" destOrd="3" presId="urn:microsoft.com/office/officeart/2005/8/layout/hProcess4"/>
    <dgm:cxn modelId="{83655865-B8B7-4C25-8F4F-82BD75389A51}" type="presOf" srcId="{E8221087-0290-403A-9210-EE48AF33E17E}" destId="{F23D44A2-2034-4C5B-ABC4-58770E358C43}" srcOrd="0" destOrd="3" presId="urn:microsoft.com/office/officeart/2005/8/layout/hProcess4"/>
    <dgm:cxn modelId="{FC4F016A-B729-4EFE-A2A0-03603A108D2D}" srcId="{40B15E0F-4BDD-4B71-A293-890D0EF96760}" destId="{5C94FB5F-CA5D-4B1E-843F-CE6EBCAE6FC2}" srcOrd="3" destOrd="0" parTransId="{76D096A2-2CE0-40FE-87A8-B55F28E09D12}" sibTransId="{C710A25B-D906-4439-AB92-053CBBB29D6F}"/>
    <dgm:cxn modelId="{CB68444B-377C-4272-A505-F24346ED2E43}" type="presOf" srcId="{5712F454-5E83-4E53-9A55-54B196DD76A6}" destId="{174FCC7A-1821-4AF6-92AD-FAB8912B0039}" srcOrd="0" destOrd="0" presId="urn:microsoft.com/office/officeart/2005/8/layout/hProcess4"/>
    <dgm:cxn modelId="{42D91A4D-2424-46B2-9CDF-12A6021C58DF}" type="presOf" srcId="{CD779B95-76C8-4A6D-AE58-6DE0F8782953}" destId="{D08CFE6F-455D-4A53-B9C9-616B4A273B3D}" srcOrd="1" destOrd="1" presId="urn:microsoft.com/office/officeart/2005/8/layout/hProcess4"/>
    <dgm:cxn modelId="{72C67E6E-029A-40C7-B881-DC811BF28899}" type="presOf" srcId="{E8536619-0FAB-4D44-9D9A-74F9438906A1}" destId="{DE504C04-65E9-4451-82A6-DC7366BBDC28}" srcOrd="0" destOrd="0" presId="urn:microsoft.com/office/officeart/2005/8/layout/hProcess4"/>
    <dgm:cxn modelId="{12D46E4F-3BBD-48FB-BBF9-9302B01F7341}" srcId="{E8536619-0FAB-4D44-9D9A-74F9438906A1}" destId="{CD779B95-76C8-4A6D-AE58-6DE0F8782953}" srcOrd="1" destOrd="0" parTransId="{36047564-6BC7-45AC-B39A-3241EE8513FB}" sibTransId="{2715C7A9-986C-4C67-8EE6-FE06E52E0A27}"/>
    <dgm:cxn modelId="{3C7DED6F-8CFF-4F39-9719-49CC4880971F}" srcId="{9634188F-22C1-46CD-B178-D5000BDD76CA}" destId="{EB2ABDA9-3AC2-496A-9FA0-EAF3ABF237D9}" srcOrd="0" destOrd="0" parTransId="{ACB76D9D-A2AE-4F30-993F-0F7A6A808E3F}" sibTransId="{FA62E50F-3950-4036-AFFD-197C6BBD993B}"/>
    <dgm:cxn modelId="{3CC26450-5AE4-4BF8-B00B-08F65B5DEA17}" type="presOf" srcId="{2EE2CEBD-5AA1-4CB3-8C00-D96932D2D5E8}" destId="{89AF61DD-1A87-4BF6-BDB3-5AF1BD6C3D96}" srcOrd="1" destOrd="4" presId="urn:microsoft.com/office/officeart/2005/8/layout/hProcess4"/>
    <dgm:cxn modelId="{7A9AC771-EE15-428F-A5B9-2BF8924B9F5A}" srcId="{5712F454-5E83-4E53-9A55-54B196DD76A6}" destId="{D4D2F6CD-0CF5-4E41-A641-837656F94175}" srcOrd="2" destOrd="0" parTransId="{E45C087E-80F9-4AA5-B455-7269A7AA900B}" sibTransId="{F0EF86E1-D061-4112-874A-B812A8F32D18}"/>
    <dgm:cxn modelId="{A21D0973-5C86-446E-B0D4-9FBF5A0363AD}" srcId="{9634188F-22C1-46CD-B178-D5000BDD76CA}" destId="{E8536619-0FAB-4D44-9D9A-74F9438906A1}" srcOrd="1" destOrd="0" parTransId="{17710F62-6C8E-49BB-8A22-DAF43C204116}" sibTransId="{65AA73B6-91BB-4119-AF28-2E897C2BF751}"/>
    <dgm:cxn modelId="{38591457-6296-4FF3-8D03-D15A67D2B845}" type="presOf" srcId="{1BCC9831-7589-4709-AAAD-F0FFFD530685}" destId="{15D41181-1341-4666-AC8D-A20452AB5B08}" srcOrd="1" destOrd="1" presId="urn:microsoft.com/office/officeart/2005/8/layout/hProcess4"/>
    <dgm:cxn modelId="{7A5FF957-448E-4FD2-8FFC-2A9FE4581B18}" type="presOf" srcId="{D4D2F6CD-0CF5-4E41-A641-837656F94175}" destId="{15D41181-1341-4666-AC8D-A20452AB5B08}" srcOrd="1" destOrd="2" presId="urn:microsoft.com/office/officeart/2005/8/layout/hProcess4"/>
    <dgm:cxn modelId="{05DF0786-5DFE-4343-8E8E-74575409A676}" type="presOf" srcId="{2EE2CEBD-5AA1-4CB3-8C00-D96932D2D5E8}" destId="{456A4366-E19F-420D-BA66-6623511FBBB8}" srcOrd="0" destOrd="4" presId="urn:microsoft.com/office/officeart/2005/8/layout/hProcess4"/>
    <dgm:cxn modelId="{10E8CD8D-1035-4AD9-9E9D-AB0CF22BF757}" srcId="{40B15E0F-4BDD-4B71-A293-890D0EF96760}" destId="{A6A53E29-4AC3-41E3-92CA-0D76E4EDA872}" srcOrd="1" destOrd="0" parTransId="{9CC5E329-6939-4781-9B78-58DAE21DBF36}" sibTransId="{5822F48A-527B-4AE4-AE8D-30CD9F492C5E}"/>
    <dgm:cxn modelId="{6F113D96-B60B-45A7-9479-918A77CF3A67}" type="presOf" srcId="{36756069-C460-4264-A5DA-015A58B2F4A6}" destId="{F5734120-CA92-425A-8EA1-B47AF213792F}" srcOrd="0" destOrd="0" presId="urn:microsoft.com/office/officeart/2005/8/layout/hProcess4"/>
    <dgm:cxn modelId="{B113D19B-116A-4810-AA5E-9B263B791281}" type="presOf" srcId="{E4D43728-1C71-4374-85D2-4E684D8274DB}" destId="{D153029D-7CF0-46ED-82DC-B1D611510C98}" srcOrd="1" destOrd="2" presId="urn:microsoft.com/office/officeart/2005/8/layout/hProcess4"/>
    <dgm:cxn modelId="{0D47039D-7213-4238-AD44-4472200103CD}" type="presOf" srcId="{FA62E50F-3950-4036-AFFD-197C6BBD993B}" destId="{7AB08E03-45EB-46D1-96B2-FA6A723CB87E}" srcOrd="0" destOrd="0" presId="urn:microsoft.com/office/officeart/2005/8/layout/hProcess4"/>
    <dgm:cxn modelId="{879E09A2-0D2B-44CE-8944-B57DA32E3472}" type="presOf" srcId="{CD779B95-76C8-4A6D-AE58-6DE0F8782953}" destId="{F23D44A2-2034-4C5B-ABC4-58770E358C43}" srcOrd="0" destOrd="1" presId="urn:microsoft.com/office/officeart/2005/8/layout/hProcess4"/>
    <dgm:cxn modelId="{CFEB8FA4-B809-4FE8-9FB9-213DB29BFBA9}" type="presOf" srcId="{25CC323A-F200-43B7-BFB9-340B8676F7F4}" destId="{456A4366-E19F-420D-BA66-6623511FBBB8}" srcOrd="0" destOrd="2" presId="urn:microsoft.com/office/officeart/2005/8/layout/hProcess4"/>
    <dgm:cxn modelId="{F4B8EFAA-BC36-4DCF-BEE0-D008174B996C}" type="presOf" srcId="{D4D2F6CD-0CF5-4E41-A641-837656F94175}" destId="{F5734120-CA92-425A-8EA1-B47AF213792F}" srcOrd="0" destOrd="2" presId="urn:microsoft.com/office/officeart/2005/8/layout/hProcess4"/>
    <dgm:cxn modelId="{454324AB-6797-4B3A-A0EC-A3B75D88834C}" type="presOf" srcId="{AB54D683-1C22-414A-8161-A906A51F5FAE}" destId="{F23D44A2-2034-4C5B-ABC4-58770E358C43}" srcOrd="0" destOrd="0" presId="urn:microsoft.com/office/officeart/2005/8/layout/hProcess4"/>
    <dgm:cxn modelId="{CA13B8AB-7973-4782-871D-00B41E7CF042}" srcId="{EB2ABDA9-3AC2-496A-9FA0-EAF3ABF237D9}" destId="{087607B8-0B0C-424B-90AF-73688522C370}" srcOrd="1" destOrd="0" parTransId="{5AD6F5B3-DEBB-4758-B74C-B919361F15E8}" sibTransId="{4180A1FD-B988-469E-8682-CD8D5503466F}"/>
    <dgm:cxn modelId="{79BA09AF-21FE-4676-9A4F-61EEBC7A4976}" type="presOf" srcId="{B75BC94A-9E86-48DA-B239-A85A9D97953D}" destId="{D08CFE6F-455D-4A53-B9C9-616B4A273B3D}" srcOrd="1" destOrd="2" presId="urn:microsoft.com/office/officeart/2005/8/layout/hProcess4"/>
    <dgm:cxn modelId="{7CA1F6BA-4761-486E-BE14-D0B7C2248A41}" srcId="{40B15E0F-4BDD-4B71-A293-890D0EF96760}" destId="{62A0941C-F2A3-417A-8F55-8DA9A178921E}" srcOrd="0" destOrd="0" parTransId="{4646BB31-518B-413A-B3B1-DBD92636C78A}" sibTransId="{201CC575-3F68-4785-B5EB-908774ED7690}"/>
    <dgm:cxn modelId="{37C027BE-1360-4DE6-8BFA-1852EE6A796A}" type="presOf" srcId="{9634188F-22C1-46CD-B178-D5000BDD76CA}" destId="{8538C572-77B7-4E93-8809-99336EB9728C}" srcOrd="0" destOrd="0" presId="urn:microsoft.com/office/officeart/2005/8/layout/hProcess4"/>
    <dgm:cxn modelId="{63B5F6C0-851E-4CF9-9690-4F6069BF1890}" srcId="{E8536619-0FAB-4D44-9D9A-74F9438906A1}" destId="{AB54D683-1C22-414A-8161-A906A51F5FAE}" srcOrd="0" destOrd="0" parTransId="{205AE73E-4704-402B-8CB0-6B54BD311683}" sibTransId="{DC04E3E9-9A8B-4719-A920-703A4ADB0A9D}"/>
    <dgm:cxn modelId="{8B38F5C3-CFF2-447F-AC45-B9E85D8897F4}" type="presOf" srcId="{5C94FB5F-CA5D-4B1E-843F-CE6EBCAE6FC2}" destId="{456A4366-E19F-420D-BA66-6623511FBBB8}" srcOrd="0" destOrd="3" presId="urn:microsoft.com/office/officeart/2005/8/layout/hProcess4"/>
    <dgm:cxn modelId="{168BCCC4-65B7-425F-B2AA-63F4C1EC1817}" type="presOf" srcId="{AB54D683-1C22-414A-8161-A906A51F5FAE}" destId="{D08CFE6F-455D-4A53-B9C9-616B4A273B3D}" srcOrd="1" destOrd="0" presId="urn:microsoft.com/office/officeart/2005/8/layout/hProcess4"/>
    <dgm:cxn modelId="{4B23BEC9-A269-4AA3-95A3-D6AC508997CB}" srcId="{40B15E0F-4BDD-4B71-A293-890D0EF96760}" destId="{25CC323A-F200-43B7-BFB9-340B8676F7F4}" srcOrd="2" destOrd="0" parTransId="{74DC7CB2-206E-42A5-8370-DA7D0C37E4C4}" sibTransId="{A9DE58C2-3A7C-4C47-BD32-129D68C8A475}"/>
    <dgm:cxn modelId="{7D9EA6CE-A9AF-465E-959D-8D3611853DF1}" srcId="{40B15E0F-4BDD-4B71-A293-890D0EF96760}" destId="{2EE2CEBD-5AA1-4CB3-8C00-D96932D2D5E8}" srcOrd="4" destOrd="0" parTransId="{0B4B8E88-FA87-4209-A729-4AF1B76700D9}" sibTransId="{F3A3664F-5EAC-46DE-A8C9-130873C2CB37}"/>
    <dgm:cxn modelId="{4C362BD2-0FCA-4C33-8711-8D6D05BE369B}" type="presOf" srcId="{25CC323A-F200-43B7-BFB9-340B8676F7F4}" destId="{89AF61DD-1A87-4BF6-BDB3-5AF1BD6C3D96}" srcOrd="1" destOrd="2" presId="urn:microsoft.com/office/officeart/2005/8/layout/hProcess4"/>
    <dgm:cxn modelId="{229D7AD2-F4E5-48FB-A591-3A3BFE1AEC07}" srcId="{5712F454-5E83-4E53-9A55-54B196DD76A6}" destId="{1BCC9831-7589-4709-AAAD-F0FFFD530685}" srcOrd="1" destOrd="0" parTransId="{FB436196-67F8-4298-A695-E9F3EDDE52D2}" sibTransId="{4F40699E-6D4D-4EC6-BF75-D5EB069C56D7}"/>
    <dgm:cxn modelId="{DC7B18D4-19E7-4AE3-8221-832BAA9D909E}" type="presOf" srcId="{40B15E0F-4BDD-4B71-A293-890D0EF96760}" destId="{142AD816-B204-46B3-BD7B-DD1E777E3AF8}" srcOrd="0" destOrd="0" presId="urn:microsoft.com/office/officeart/2005/8/layout/hProcess4"/>
    <dgm:cxn modelId="{2297E7D4-57FC-4AF3-931B-B7C45856FB2D}" type="presOf" srcId="{087607B8-0B0C-424B-90AF-73688522C370}" destId="{95E3735B-764A-4D7F-A5DF-E036407B9847}" srcOrd="0" destOrd="1" presId="urn:microsoft.com/office/officeart/2005/8/layout/hProcess4"/>
    <dgm:cxn modelId="{2B15F5D6-D25C-4777-9DF8-831A06B5C74C}" type="presOf" srcId="{62A0941C-F2A3-417A-8F55-8DA9A178921E}" destId="{89AF61DD-1A87-4BF6-BDB3-5AF1BD6C3D96}" srcOrd="1" destOrd="0" presId="urn:microsoft.com/office/officeart/2005/8/layout/hProcess4"/>
    <dgm:cxn modelId="{F7D8F3D8-677E-4CA5-9B2F-E176A51CFF80}" type="presOf" srcId="{A6A53E29-4AC3-41E3-92CA-0D76E4EDA872}" destId="{456A4366-E19F-420D-BA66-6623511FBBB8}" srcOrd="0" destOrd="1" presId="urn:microsoft.com/office/officeart/2005/8/layout/hProcess4"/>
    <dgm:cxn modelId="{9CB33EDE-DD08-448F-A6DA-F5DCA2AC5FE4}" type="presOf" srcId="{92578801-98C3-4CD4-B335-0EFC7D5B8A80}" destId="{3C578409-26A7-438A-8274-0F39361D017B}" srcOrd="0" destOrd="0" presId="urn:microsoft.com/office/officeart/2005/8/layout/hProcess4"/>
    <dgm:cxn modelId="{A1DF29E2-959E-43CD-ABAE-58AE0BFA34E2}" type="presOf" srcId="{2B2966E2-3EDE-4F5F-B3C5-8D90A7061C82}" destId="{D153029D-7CF0-46ED-82DC-B1D611510C98}" srcOrd="1" destOrd="0" presId="urn:microsoft.com/office/officeart/2005/8/layout/hProcess4"/>
    <dgm:cxn modelId="{E5A9BCE2-7CBF-4EBA-AE33-D4840ADD05E3}" type="presOf" srcId="{65AA73B6-91BB-4119-AF28-2E897C2BF751}" destId="{140FBEEF-C2D3-4886-B4EC-A87D4450985B}" srcOrd="0" destOrd="0" presId="urn:microsoft.com/office/officeart/2005/8/layout/hProcess4"/>
    <dgm:cxn modelId="{CF3EFCE6-C541-4FD9-9156-3CB4B4BBBDB9}" srcId="{EB2ABDA9-3AC2-496A-9FA0-EAF3ABF237D9}" destId="{E4D43728-1C71-4374-85D2-4E684D8274DB}" srcOrd="2" destOrd="0" parTransId="{333E33B1-CC5E-4AAE-A82E-AE7DCC46542E}" sibTransId="{9DF90329-6895-40B4-B8B0-411262494F75}"/>
    <dgm:cxn modelId="{F8D8E6E7-793E-4EDB-9E5A-58A10BBCC246}" type="presOf" srcId="{E4D43728-1C71-4374-85D2-4E684D8274DB}" destId="{95E3735B-764A-4D7F-A5DF-E036407B9847}" srcOrd="0" destOrd="2" presId="urn:microsoft.com/office/officeart/2005/8/layout/hProcess4"/>
    <dgm:cxn modelId="{2F02BBE9-6AC3-46E5-97C9-FD9B6E544DD3}" type="presOf" srcId="{B75BC94A-9E86-48DA-B239-A85A9D97953D}" destId="{F23D44A2-2034-4C5B-ABC4-58770E358C43}" srcOrd="0" destOrd="2" presId="urn:microsoft.com/office/officeart/2005/8/layout/hProcess4"/>
    <dgm:cxn modelId="{8A7CD4EC-0480-4943-B844-9011BC99CE8D}" srcId="{9634188F-22C1-46CD-B178-D5000BDD76CA}" destId="{5712F454-5E83-4E53-9A55-54B196DD76A6}" srcOrd="3" destOrd="0" parTransId="{42407AA4-843A-48C8-940D-41E63BD3BB9B}" sibTransId="{D55662C4-1E0E-49C3-9EFE-2953B13E9F66}"/>
    <dgm:cxn modelId="{997E13FA-E76E-4F6A-A360-C23C8604FC2F}" type="presOf" srcId="{36756069-C460-4264-A5DA-015A58B2F4A6}" destId="{15D41181-1341-4666-AC8D-A20452AB5B08}" srcOrd="1" destOrd="0" presId="urn:microsoft.com/office/officeart/2005/8/layout/hProcess4"/>
    <dgm:cxn modelId="{6B4276FC-33F4-4E5F-B6E1-4489E854BA5B}" type="presOf" srcId="{A6A53E29-4AC3-41E3-92CA-0D76E4EDA872}" destId="{89AF61DD-1A87-4BF6-BDB3-5AF1BD6C3D96}" srcOrd="1" destOrd="1" presId="urn:microsoft.com/office/officeart/2005/8/layout/hProcess4"/>
    <dgm:cxn modelId="{5ED6A176-DD96-4DD9-B484-F6DADEC7AAA3}" type="presParOf" srcId="{8538C572-77B7-4E93-8809-99336EB9728C}" destId="{85E38DF7-B65D-47B5-9346-EA48753F320E}" srcOrd="0" destOrd="0" presId="urn:microsoft.com/office/officeart/2005/8/layout/hProcess4"/>
    <dgm:cxn modelId="{63E659F3-B16E-4A44-8BA2-37479A8D49D9}" type="presParOf" srcId="{8538C572-77B7-4E93-8809-99336EB9728C}" destId="{12B6A4D4-BAA4-4923-AF66-72A7B13FC630}" srcOrd="1" destOrd="0" presId="urn:microsoft.com/office/officeart/2005/8/layout/hProcess4"/>
    <dgm:cxn modelId="{A4373032-8875-46F2-BDAD-EADB95058EC7}" type="presParOf" srcId="{8538C572-77B7-4E93-8809-99336EB9728C}" destId="{1363FB5E-C9EB-49FA-BBB6-01BD716795F2}" srcOrd="2" destOrd="0" presId="urn:microsoft.com/office/officeart/2005/8/layout/hProcess4"/>
    <dgm:cxn modelId="{715E3EB1-0B6F-4DBD-B253-3BB9C9E1D221}" type="presParOf" srcId="{1363FB5E-C9EB-49FA-BBB6-01BD716795F2}" destId="{A79075D9-6745-44E8-BA6F-66270C2A6451}" srcOrd="0" destOrd="0" presId="urn:microsoft.com/office/officeart/2005/8/layout/hProcess4"/>
    <dgm:cxn modelId="{406B3060-3C85-4C73-92E3-1CC4AEBD9AE9}" type="presParOf" srcId="{A79075D9-6745-44E8-BA6F-66270C2A6451}" destId="{73EEC441-F5F8-4198-A17D-ECAB25072153}" srcOrd="0" destOrd="0" presId="urn:microsoft.com/office/officeart/2005/8/layout/hProcess4"/>
    <dgm:cxn modelId="{2BA598B4-1C87-415A-AEC4-A18FC332CC14}" type="presParOf" srcId="{A79075D9-6745-44E8-BA6F-66270C2A6451}" destId="{95E3735B-764A-4D7F-A5DF-E036407B9847}" srcOrd="1" destOrd="0" presId="urn:microsoft.com/office/officeart/2005/8/layout/hProcess4"/>
    <dgm:cxn modelId="{92612244-2785-4D7B-BF2F-E1F882E86099}" type="presParOf" srcId="{A79075D9-6745-44E8-BA6F-66270C2A6451}" destId="{D153029D-7CF0-46ED-82DC-B1D611510C98}" srcOrd="2" destOrd="0" presId="urn:microsoft.com/office/officeart/2005/8/layout/hProcess4"/>
    <dgm:cxn modelId="{13E371ED-766A-43AA-B502-4E8E054E16F4}" type="presParOf" srcId="{A79075D9-6745-44E8-BA6F-66270C2A6451}" destId="{5CC88B8F-965E-4C91-A206-CCDE8C14A2AF}" srcOrd="3" destOrd="0" presId="urn:microsoft.com/office/officeart/2005/8/layout/hProcess4"/>
    <dgm:cxn modelId="{A9813943-9CBE-45CB-B7F9-4BA46533D2E3}" type="presParOf" srcId="{A79075D9-6745-44E8-BA6F-66270C2A6451}" destId="{E275E982-80E2-4AF2-BC91-639C580CCB66}" srcOrd="4" destOrd="0" presId="urn:microsoft.com/office/officeart/2005/8/layout/hProcess4"/>
    <dgm:cxn modelId="{2BC2AB5B-BF90-4048-A866-4D3A317B28A4}" type="presParOf" srcId="{1363FB5E-C9EB-49FA-BBB6-01BD716795F2}" destId="{7AB08E03-45EB-46D1-96B2-FA6A723CB87E}" srcOrd="1" destOrd="0" presId="urn:microsoft.com/office/officeart/2005/8/layout/hProcess4"/>
    <dgm:cxn modelId="{38934C19-C2A0-4E45-A708-C3638686D4E1}" type="presParOf" srcId="{1363FB5E-C9EB-49FA-BBB6-01BD716795F2}" destId="{8730E0CF-56C5-4CB4-A1CD-E1A67C3FDCBF}" srcOrd="2" destOrd="0" presId="urn:microsoft.com/office/officeart/2005/8/layout/hProcess4"/>
    <dgm:cxn modelId="{234FAE81-D452-4CAD-9A66-4D1AFEBB6D8E}" type="presParOf" srcId="{8730E0CF-56C5-4CB4-A1CD-E1A67C3FDCBF}" destId="{BDF180A7-5B9C-497F-A2C8-8D505056EDC0}" srcOrd="0" destOrd="0" presId="urn:microsoft.com/office/officeart/2005/8/layout/hProcess4"/>
    <dgm:cxn modelId="{BB49BA4E-2FA4-4A81-9B19-B2D2EA3CF525}" type="presParOf" srcId="{8730E0CF-56C5-4CB4-A1CD-E1A67C3FDCBF}" destId="{F23D44A2-2034-4C5B-ABC4-58770E358C43}" srcOrd="1" destOrd="0" presId="urn:microsoft.com/office/officeart/2005/8/layout/hProcess4"/>
    <dgm:cxn modelId="{4FD16500-7CC4-4BCE-8892-6F7E71E1B0CD}" type="presParOf" srcId="{8730E0CF-56C5-4CB4-A1CD-E1A67C3FDCBF}" destId="{D08CFE6F-455D-4A53-B9C9-616B4A273B3D}" srcOrd="2" destOrd="0" presId="urn:microsoft.com/office/officeart/2005/8/layout/hProcess4"/>
    <dgm:cxn modelId="{4751EBED-0721-47FB-A669-3AB08C19B04B}" type="presParOf" srcId="{8730E0CF-56C5-4CB4-A1CD-E1A67C3FDCBF}" destId="{DE504C04-65E9-4451-82A6-DC7366BBDC28}" srcOrd="3" destOrd="0" presId="urn:microsoft.com/office/officeart/2005/8/layout/hProcess4"/>
    <dgm:cxn modelId="{EBB5252B-0074-459A-B9EC-C57E1C4048EC}" type="presParOf" srcId="{8730E0CF-56C5-4CB4-A1CD-E1A67C3FDCBF}" destId="{3994E8DD-B332-4E26-A6B8-79284F6DE128}" srcOrd="4" destOrd="0" presId="urn:microsoft.com/office/officeart/2005/8/layout/hProcess4"/>
    <dgm:cxn modelId="{073FE91F-553C-46A7-A231-389F6B581EEA}" type="presParOf" srcId="{1363FB5E-C9EB-49FA-BBB6-01BD716795F2}" destId="{140FBEEF-C2D3-4886-B4EC-A87D4450985B}" srcOrd="3" destOrd="0" presId="urn:microsoft.com/office/officeart/2005/8/layout/hProcess4"/>
    <dgm:cxn modelId="{B9F042C1-D92E-44AD-B6B2-A01965A28E63}" type="presParOf" srcId="{1363FB5E-C9EB-49FA-BBB6-01BD716795F2}" destId="{F9175C5C-443C-4255-B385-D1604F37764F}" srcOrd="4" destOrd="0" presId="urn:microsoft.com/office/officeart/2005/8/layout/hProcess4"/>
    <dgm:cxn modelId="{2A86BCF3-DF4E-4A7B-AEAD-D6FD3671DB91}" type="presParOf" srcId="{F9175C5C-443C-4255-B385-D1604F37764F}" destId="{2C7A9698-230F-49D6-9406-BE418322F3BD}" srcOrd="0" destOrd="0" presId="urn:microsoft.com/office/officeart/2005/8/layout/hProcess4"/>
    <dgm:cxn modelId="{3BC9C70F-307D-4255-8C6A-0E16A84E9804}" type="presParOf" srcId="{F9175C5C-443C-4255-B385-D1604F37764F}" destId="{456A4366-E19F-420D-BA66-6623511FBBB8}" srcOrd="1" destOrd="0" presId="urn:microsoft.com/office/officeart/2005/8/layout/hProcess4"/>
    <dgm:cxn modelId="{D4B387BD-397A-45D7-8D20-816EDF9CB5B6}" type="presParOf" srcId="{F9175C5C-443C-4255-B385-D1604F37764F}" destId="{89AF61DD-1A87-4BF6-BDB3-5AF1BD6C3D96}" srcOrd="2" destOrd="0" presId="urn:microsoft.com/office/officeart/2005/8/layout/hProcess4"/>
    <dgm:cxn modelId="{77D6A16C-E995-4CD7-BA56-5DC7ADD68664}" type="presParOf" srcId="{F9175C5C-443C-4255-B385-D1604F37764F}" destId="{142AD816-B204-46B3-BD7B-DD1E777E3AF8}" srcOrd="3" destOrd="0" presId="urn:microsoft.com/office/officeart/2005/8/layout/hProcess4"/>
    <dgm:cxn modelId="{7CFA8B86-04BA-4192-9267-B1510D0E1975}" type="presParOf" srcId="{F9175C5C-443C-4255-B385-D1604F37764F}" destId="{17D3ED44-23E0-476F-9D6D-9D7E6ADDB0F5}" srcOrd="4" destOrd="0" presId="urn:microsoft.com/office/officeart/2005/8/layout/hProcess4"/>
    <dgm:cxn modelId="{398FD2B4-EB76-46E7-9F03-787165B8200C}" type="presParOf" srcId="{1363FB5E-C9EB-49FA-BBB6-01BD716795F2}" destId="{3C578409-26A7-438A-8274-0F39361D017B}" srcOrd="5" destOrd="0" presId="urn:microsoft.com/office/officeart/2005/8/layout/hProcess4"/>
    <dgm:cxn modelId="{343F2BF6-974E-44C8-9CC1-33AD7B218BC7}" type="presParOf" srcId="{1363FB5E-C9EB-49FA-BBB6-01BD716795F2}" destId="{BBAAC5A9-C6B8-42DE-96AE-B7D5EC341305}" srcOrd="6" destOrd="0" presId="urn:microsoft.com/office/officeart/2005/8/layout/hProcess4"/>
    <dgm:cxn modelId="{B6CFDED5-9324-4D02-95EC-87F546AA1160}" type="presParOf" srcId="{BBAAC5A9-C6B8-42DE-96AE-B7D5EC341305}" destId="{31B99528-911B-4FA3-BDCE-23CE8184B60F}" srcOrd="0" destOrd="0" presId="urn:microsoft.com/office/officeart/2005/8/layout/hProcess4"/>
    <dgm:cxn modelId="{D649D1AF-D212-483A-823B-B5882BCBBEAE}" type="presParOf" srcId="{BBAAC5A9-C6B8-42DE-96AE-B7D5EC341305}" destId="{F5734120-CA92-425A-8EA1-B47AF213792F}" srcOrd="1" destOrd="0" presId="urn:microsoft.com/office/officeart/2005/8/layout/hProcess4"/>
    <dgm:cxn modelId="{F625CCAC-CB70-47A5-AF70-03E864224B9E}" type="presParOf" srcId="{BBAAC5A9-C6B8-42DE-96AE-B7D5EC341305}" destId="{15D41181-1341-4666-AC8D-A20452AB5B08}" srcOrd="2" destOrd="0" presId="urn:microsoft.com/office/officeart/2005/8/layout/hProcess4"/>
    <dgm:cxn modelId="{F31478E6-B30B-46BC-9031-E914A0E7C1B1}" type="presParOf" srcId="{BBAAC5A9-C6B8-42DE-96AE-B7D5EC341305}" destId="{174FCC7A-1821-4AF6-92AD-FAB8912B0039}" srcOrd="3" destOrd="0" presId="urn:microsoft.com/office/officeart/2005/8/layout/hProcess4"/>
    <dgm:cxn modelId="{D5BA1C36-0BD7-496E-A5A3-963B0751D248}" type="presParOf" srcId="{BBAAC5A9-C6B8-42DE-96AE-B7D5EC341305}" destId="{062B8317-3996-4412-B794-B69083B9AAB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5FA427-EA14-4124-A4B3-4B2AC2D9CE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FB165D8-4F12-40D0-9952-3661471037B9}">
      <dgm:prSet/>
      <dgm:spPr/>
      <dgm:t>
        <a:bodyPr/>
        <a:lstStyle/>
        <a:p>
          <a:r>
            <a:rPr lang="en-AU" b="1" dirty="0">
              <a:effectLst>
                <a:outerShdw blurRad="38100" dist="38100" dir="2700000" algn="tl">
                  <a:srgbClr val="000000">
                    <a:alpha val="43137"/>
                  </a:srgbClr>
                </a:outerShdw>
              </a:effectLst>
            </a:rPr>
            <a:t>Engage with countries and partners on creating more programme visibility-PWP Newsletter (</a:t>
          </a:r>
          <a:r>
            <a:rPr lang="en-AU" b="1" i="1" dirty="0">
              <a:effectLst>
                <a:outerShdw blurRad="38100" dist="38100" dir="2700000" algn="tl">
                  <a:srgbClr val="000000">
                    <a:alpha val="43137"/>
                  </a:srgbClr>
                </a:outerShdw>
              </a:effectLst>
            </a:rPr>
            <a:t>The Connection</a:t>
          </a:r>
          <a:r>
            <a:rPr lang="en-AU"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dgm:t>
    </dgm:pt>
    <dgm:pt modelId="{94D94194-FCE6-457B-9EAF-C01FDCB8F801}" type="parTrans" cxnId="{F70B1E70-17AF-4268-87DF-0E2497972C07}">
      <dgm:prSet/>
      <dgm:spPr/>
      <dgm:t>
        <a:bodyPr/>
        <a:lstStyle/>
        <a:p>
          <a:endParaRPr lang="en-US"/>
        </a:p>
      </dgm:t>
    </dgm:pt>
    <dgm:pt modelId="{992CE2D3-C55C-4449-BF94-E87E30FD200F}" type="sibTrans" cxnId="{F70B1E70-17AF-4268-87DF-0E2497972C07}">
      <dgm:prSet/>
      <dgm:spPr/>
      <dgm:t>
        <a:bodyPr/>
        <a:lstStyle/>
        <a:p>
          <a:endParaRPr lang="en-US"/>
        </a:p>
      </dgm:t>
    </dgm:pt>
    <dgm:pt modelId="{E280444E-D9E9-47D0-BC89-5D570F0794AF}">
      <dgm:prSet/>
      <dgm:spPr/>
      <dgm:t>
        <a:bodyPr/>
        <a:lstStyle/>
        <a:p>
          <a:r>
            <a:rPr lang="en-AU" b="1" dirty="0">
              <a:effectLst>
                <a:outerShdw blurRad="38100" dist="38100" dir="2700000" algn="tl">
                  <a:srgbClr val="000000">
                    <a:alpha val="43137"/>
                  </a:srgbClr>
                </a:outerShdw>
              </a:effectLst>
            </a:rPr>
            <a:t>Social media presence </a:t>
          </a:r>
          <a:endParaRPr lang="en-US" b="1" dirty="0">
            <a:effectLst>
              <a:outerShdw blurRad="38100" dist="38100" dir="2700000" algn="tl">
                <a:srgbClr val="000000">
                  <a:alpha val="43137"/>
                </a:srgbClr>
              </a:outerShdw>
            </a:effectLst>
          </a:endParaRPr>
        </a:p>
      </dgm:t>
    </dgm:pt>
    <dgm:pt modelId="{A0F8957D-2C83-4545-B924-FAC4838E3F43}" type="parTrans" cxnId="{EE6D8730-D0E7-470C-9216-EC90B54D3D7D}">
      <dgm:prSet/>
      <dgm:spPr/>
      <dgm:t>
        <a:bodyPr/>
        <a:lstStyle/>
        <a:p>
          <a:endParaRPr lang="en-US"/>
        </a:p>
      </dgm:t>
    </dgm:pt>
    <dgm:pt modelId="{9F443D95-C5D6-4F9C-82E4-44DF943E0F05}" type="sibTrans" cxnId="{EE6D8730-D0E7-470C-9216-EC90B54D3D7D}">
      <dgm:prSet/>
      <dgm:spPr/>
      <dgm:t>
        <a:bodyPr/>
        <a:lstStyle/>
        <a:p>
          <a:endParaRPr lang="en-US"/>
        </a:p>
      </dgm:t>
    </dgm:pt>
    <dgm:pt modelId="{4F222F5E-1C42-43C9-BB23-E9FEC82D1831}">
      <dgm:prSet/>
      <dgm:spPr/>
      <dgm:t>
        <a:bodyPr/>
        <a:lstStyle/>
        <a:p>
          <a:r>
            <a:rPr lang="en-AU" b="1" dirty="0">
              <a:effectLst>
                <a:outerShdw blurRad="38100" dist="38100" dir="2700000" algn="tl">
                  <a:srgbClr val="000000">
                    <a:alpha val="43137"/>
                  </a:srgbClr>
                </a:outerShdw>
              </a:effectLst>
            </a:rPr>
            <a:t>Development of PWP collaterals dedicated website</a:t>
          </a:r>
          <a:endParaRPr lang="en-US" b="1" dirty="0">
            <a:effectLst>
              <a:outerShdw blurRad="38100" dist="38100" dir="2700000" algn="tl">
                <a:srgbClr val="000000">
                  <a:alpha val="43137"/>
                </a:srgbClr>
              </a:outerShdw>
            </a:effectLst>
          </a:endParaRPr>
        </a:p>
      </dgm:t>
    </dgm:pt>
    <dgm:pt modelId="{60CCF9BD-A277-4323-958B-4075446E0B9E}" type="parTrans" cxnId="{FAAF1F4D-9DF3-4231-863D-22A5C0DEA81B}">
      <dgm:prSet/>
      <dgm:spPr/>
      <dgm:t>
        <a:bodyPr/>
        <a:lstStyle/>
        <a:p>
          <a:endParaRPr lang="en-US"/>
        </a:p>
      </dgm:t>
    </dgm:pt>
    <dgm:pt modelId="{883D7954-A9F6-4B21-A1E9-2B8EDBE2B903}" type="sibTrans" cxnId="{FAAF1F4D-9DF3-4231-863D-22A5C0DEA81B}">
      <dgm:prSet/>
      <dgm:spPr/>
      <dgm:t>
        <a:bodyPr/>
        <a:lstStyle/>
        <a:p>
          <a:endParaRPr lang="en-US"/>
        </a:p>
      </dgm:t>
    </dgm:pt>
    <dgm:pt modelId="{8498C0D4-541B-4F54-A913-D10A90D3E80E}">
      <dgm:prSet/>
      <dgm:spPr/>
      <dgm:t>
        <a:bodyPr/>
        <a:lstStyle/>
        <a:p>
          <a:r>
            <a:rPr lang="en-AU" b="1" dirty="0">
              <a:effectLst>
                <a:outerShdw blurRad="38100" dist="38100" dir="2700000" algn="tl">
                  <a:srgbClr val="000000">
                    <a:alpha val="43137"/>
                  </a:srgbClr>
                </a:outerShdw>
              </a:effectLst>
            </a:rPr>
            <a:t>Videos</a:t>
          </a:r>
          <a:endParaRPr lang="en-US" dirty="0"/>
        </a:p>
      </dgm:t>
    </dgm:pt>
    <dgm:pt modelId="{EC667E83-8E4E-4D04-B05A-344ECB7AD12B}" type="parTrans" cxnId="{29986E21-7AF4-4248-84B1-4FBE33C9B163}">
      <dgm:prSet/>
      <dgm:spPr/>
      <dgm:t>
        <a:bodyPr/>
        <a:lstStyle/>
        <a:p>
          <a:endParaRPr lang="en-US"/>
        </a:p>
      </dgm:t>
    </dgm:pt>
    <dgm:pt modelId="{FDA666EF-4497-4232-814D-D756C523ACDB}" type="sibTrans" cxnId="{29986E21-7AF4-4248-84B1-4FBE33C9B163}">
      <dgm:prSet/>
      <dgm:spPr/>
      <dgm:t>
        <a:bodyPr/>
        <a:lstStyle/>
        <a:p>
          <a:endParaRPr lang="en-US"/>
        </a:p>
      </dgm:t>
    </dgm:pt>
    <dgm:pt modelId="{80DAA57E-75FF-4612-8180-EA3C517D1079}">
      <dgm:prSet/>
      <dgm:spPr/>
      <dgm:t>
        <a:bodyPr/>
        <a:lstStyle/>
        <a:p>
          <a:r>
            <a:rPr lang="en-AU" b="1" dirty="0">
              <a:effectLst>
                <a:outerShdw blurRad="38100" dist="38100" dir="2700000" algn="tl">
                  <a:srgbClr val="000000">
                    <a:alpha val="43137"/>
                  </a:srgbClr>
                </a:outerShdw>
              </a:effectLst>
            </a:rPr>
            <a:t>Develop country profiles </a:t>
          </a:r>
          <a:endParaRPr lang="en-US" b="1" dirty="0">
            <a:effectLst>
              <a:outerShdw blurRad="38100" dist="38100" dir="2700000" algn="tl">
                <a:srgbClr val="000000">
                  <a:alpha val="43137"/>
                </a:srgbClr>
              </a:outerShdw>
            </a:effectLst>
          </a:endParaRPr>
        </a:p>
      </dgm:t>
    </dgm:pt>
    <dgm:pt modelId="{83F157BB-115E-42A0-8902-375DF5A6862F}" type="parTrans" cxnId="{357275DF-D0C5-402B-B4FA-76E27322EC39}">
      <dgm:prSet/>
      <dgm:spPr/>
      <dgm:t>
        <a:bodyPr/>
        <a:lstStyle/>
        <a:p>
          <a:endParaRPr lang="en-US"/>
        </a:p>
      </dgm:t>
    </dgm:pt>
    <dgm:pt modelId="{CB70C631-DEAC-48B3-91CE-0161779E1422}" type="sibTrans" cxnId="{357275DF-D0C5-402B-B4FA-76E27322EC39}">
      <dgm:prSet/>
      <dgm:spPr/>
      <dgm:t>
        <a:bodyPr/>
        <a:lstStyle/>
        <a:p>
          <a:endParaRPr lang="en-US"/>
        </a:p>
      </dgm:t>
    </dgm:pt>
    <dgm:pt modelId="{A28A985A-0D7E-4686-8636-7DCC7B0278AB}">
      <dgm:prSet/>
      <dgm:spPr/>
      <dgm:t>
        <a:bodyPr/>
        <a:lstStyle/>
        <a:p>
          <a:r>
            <a:rPr lang="en-AU" b="1" dirty="0">
              <a:effectLst>
                <a:outerShdw blurRad="38100" dist="38100" dir="2700000" algn="tl">
                  <a:srgbClr val="000000">
                    <a:alpha val="43137"/>
                  </a:srgbClr>
                </a:outerShdw>
              </a:effectLst>
            </a:rPr>
            <a:t>Identify potential social marketing campaigns </a:t>
          </a:r>
          <a:endParaRPr lang="en-US" b="1" dirty="0">
            <a:effectLst>
              <a:outerShdw blurRad="38100" dist="38100" dir="2700000" algn="tl">
                <a:srgbClr val="000000">
                  <a:alpha val="43137"/>
                </a:srgbClr>
              </a:outerShdw>
            </a:effectLst>
          </a:endParaRPr>
        </a:p>
      </dgm:t>
    </dgm:pt>
    <dgm:pt modelId="{D1011774-650B-4254-A233-44DC55787233}" type="parTrans" cxnId="{2C84E5BB-238A-42EB-B321-78A0603A09D1}">
      <dgm:prSet/>
      <dgm:spPr/>
      <dgm:t>
        <a:bodyPr/>
        <a:lstStyle/>
        <a:p>
          <a:endParaRPr lang="en-US"/>
        </a:p>
      </dgm:t>
    </dgm:pt>
    <dgm:pt modelId="{6545E2DE-901C-4BF9-82DC-5309D71E2C84}" type="sibTrans" cxnId="{2C84E5BB-238A-42EB-B321-78A0603A09D1}">
      <dgm:prSet/>
      <dgm:spPr/>
      <dgm:t>
        <a:bodyPr/>
        <a:lstStyle/>
        <a:p>
          <a:endParaRPr lang="en-US"/>
        </a:p>
      </dgm:t>
    </dgm:pt>
    <dgm:pt modelId="{F7345490-D7A4-4BC6-B1C4-1DF9F0D645A9}">
      <dgm:prSet/>
      <dgm:spPr/>
      <dgm:t>
        <a:bodyPr/>
        <a:lstStyle/>
        <a:p>
          <a:r>
            <a:rPr lang="en-AU" b="1" dirty="0">
              <a:effectLst>
                <a:outerShdw blurRad="38100" dist="38100" dir="2700000" algn="tl">
                  <a:srgbClr val="000000">
                    <a:alpha val="43137"/>
                  </a:srgbClr>
                </a:outerShdw>
              </a:effectLst>
            </a:rPr>
            <a:t>Implementation of activities aligned to the Communications and Visibility plan</a:t>
          </a:r>
          <a:endParaRPr lang="en-US" b="1" dirty="0">
            <a:effectLst>
              <a:outerShdw blurRad="38100" dist="38100" dir="2700000" algn="tl">
                <a:srgbClr val="000000">
                  <a:alpha val="43137"/>
                </a:srgbClr>
              </a:outerShdw>
            </a:effectLst>
          </a:endParaRPr>
        </a:p>
      </dgm:t>
    </dgm:pt>
    <dgm:pt modelId="{1C00FE0D-F23A-448D-8992-D49CFBA69044}" type="parTrans" cxnId="{51FA0B2A-2D69-4106-A52E-B6E129D797A3}">
      <dgm:prSet/>
      <dgm:spPr/>
      <dgm:t>
        <a:bodyPr/>
        <a:lstStyle/>
        <a:p>
          <a:endParaRPr lang="en-US"/>
        </a:p>
      </dgm:t>
    </dgm:pt>
    <dgm:pt modelId="{B7ADB822-6C2B-421E-AA6F-4CAE816F106B}" type="sibTrans" cxnId="{51FA0B2A-2D69-4106-A52E-B6E129D797A3}">
      <dgm:prSet/>
      <dgm:spPr/>
      <dgm:t>
        <a:bodyPr/>
        <a:lstStyle/>
        <a:p>
          <a:endParaRPr lang="en-US"/>
        </a:p>
      </dgm:t>
    </dgm:pt>
    <dgm:pt modelId="{CD4A037F-2C35-4EC7-83D4-0D4C161154DF}">
      <dgm:prSet/>
      <dgm:spPr/>
      <dgm:t>
        <a:bodyPr/>
        <a:lstStyle/>
        <a:p>
          <a:r>
            <a:rPr lang="en-AU" b="1" dirty="0">
              <a:effectLst>
                <a:outerShdw blurRad="38100" dist="38100" dir="2700000" algn="tl">
                  <a:srgbClr val="000000">
                    <a:alpha val="43137"/>
                  </a:srgbClr>
                </a:outerShdw>
              </a:effectLst>
            </a:rPr>
            <a:t>Support implementation of Country National Education &amp; Awareness Plans</a:t>
          </a:r>
          <a:endParaRPr lang="en-US" b="1" dirty="0">
            <a:effectLst>
              <a:outerShdw blurRad="38100" dist="38100" dir="2700000" algn="tl">
                <a:srgbClr val="000000">
                  <a:alpha val="43137"/>
                </a:srgbClr>
              </a:outerShdw>
            </a:effectLst>
          </a:endParaRPr>
        </a:p>
      </dgm:t>
    </dgm:pt>
    <dgm:pt modelId="{8E51F768-A8B6-4005-A9EA-3CFA8E8802BB}" type="parTrans" cxnId="{6FFA7773-FD28-4457-9726-E28D2FB4E2CA}">
      <dgm:prSet/>
      <dgm:spPr/>
      <dgm:t>
        <a:bodyPr/>
        <a:lstStyle/>
        <a:p>
          <a:endParaRPr lang="en-US"/>
        </a:p>
      </dgm:t>
    </dgm:pt>
    <dgm:pt modelId="{2EBF5853-C9D4-4659-A97F-9A079127519D}" type="sibTrans" cxnId="{6FFA7773-FD28-4457-9726-E28D2FB4E2CA}">
      <dgm:prSet/>
      <dgm:spPr/>
      <dgm:t>
        <a:bodyPr/>
        <a:lstStyle/>
        <a:p>
          <a:endParaRPr lang="en-US"/>
        </a:p>
      </dgm:t>
    </dgm:pt>
    <dgm:pt modelId="{7BC41F9E-E27F-4FCC-9E9D-433A08B2655F}" type="pres">
      <dgm:prSet presAssocID="{C65FA427-EA14-4124-A4B3-4B2AC2D9CE7D}" presName="root" presStyleCnt="0">
        <dgm:presLayoutVars>
          <dgm:dir/>
          <dgm:resizeHandles val="exact"/>
        </dgm:presLayoutVars>
      </dgm:prSet>
      <dgm:spPr/>
    </dgm:pt>
    <dgm:pt modelId="{3252D018-6F93-4AE4-891E-D3A640865064}" type="pres">
      <dgm:prSet presAssocID="{4FB165D8-4F12-40D0-9952-3661471037B9}" presName="compNode" presStyleCnt="0"/>
      <dgm:spPr/>
    </dgm:pt>
    <dgm:pt modelId="{B7491135-978F-43D3-B1B9-11D1036E5995}" type="pres">
      <dgm:prSet presAssocID="{4FB165D8-4F12-40D0-9952-3661471037B9}" presName="bgRect" presStyleLbl="bgShp" presStyleIdx="0" presStyleCnt="8"/>
      <dgm:spPr/>
    </dgm:pt>
    <dgm:pt modelId="{70C981DF-8D8B-4F27-BB24-4FDCDCA65C09}" type="pres">
      <dgm:prSet presAssocID="{4FB165D8-4F12-40D0-9952-3661471037B9}"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Handshake"/>
        </a:ext>
      </dgm:extLst>
    </dgm:pt>
    <dgm:pt modelId="{B96DC1EE-3099-45E2-BA8A-3F3262D1564E}" type="pres">
      <dgm:prSet presAssocID="{4FB165D8-4F12-40D0-9952-3661471037B9}" presName="spaceRect" presStyleCnt="0"/>
      <dgm:spPr/>
    </dgm:pt>
    <dgm:pt modelId="{09ED01E2-2C7C-499A-827A-A7751C862F4B}" type="pres">
      <dgm:prSet presAssocID="{4FB165D8-4F12-40D0-9952-3661471037B9}" presName="parTx" presStyleLbl="revTx" presStyleIdx="0" presStyleCnt="8">
        <dgm:presLayoutVars>
          <dgm:chMax val="0"/>
          <dgm:chPref val="0"/>
        </dgm:presLayoutVars>
      </dgm:prSet>
      <dgm:spPr/>
    </dgm:pt>
    <dgm:pt modelId="{C4E57538-43A8-42BD-9A11-D01C3BE90EDF}" type="pres">
      <dgm:prSet presAssocID="{992CE2D3-C55C-4449-BF94-E87E30FD200F}" presName="sibTrans" presStyleCnt="0"/>
      <dgm:spPr/>
    </dgm:pt>
    <dgm:pt modelId="{B1AF01E6-44F5-4C7E-8934-17E650F2ABFE}" type="pres">
      <dgm:prSet presAssocID="{E280444E-D9E9-47D0-BC89-5D570F0794AF}" presName="compNode" presStyleCnt="0"/>
      <dgm:spPr/>
    </dgm:pt>
    <dgm:pt modelId="{953CFD8D-C342-45D2-B94E-332AD1AE5E33}" type="pres">
      <dgm:prSet presAssocID="{E280444E-D9E9-47D0-BC89-5D570F0794AF}" presName="bgRect" presStyleLbl="bgShp" presStyleIdx="1" presStyleCnt="8"/>
      <dgm:spPr/>
    </dgm:pt>
    <dgm:pt modelId="{27BF2591-8C38-43C4-8298-C24A8E59294B}" type="pres">
      <dgm:prSet presAssocID="{E280444E-D9E9-47D0-BC89-5D570F0794A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Chat"/>
        </a:ext>
      </dgm:extLst>
    </dgm:pt>
    <dgm:pt modelId="{EF6724F2-9290-4735-B78B-47F9BEDB3D9A}" type="pres">
      <dgm:prSet presAssocID="{E280444E-D9E9-47D0-BC89-5D570F0794AF}" presName="spaceRect" presStyleCnt="0"/>
      <dgm:spPr/>
    </dgm:pt>
    <dgm:pt modelId="{0CE07703-0661-4F55-BF36-04FB95FE70DD}" type="pres">
      <dgm:prSet presAssocID="{E280444E-D9E9-47D0-BC89-5D570F0794AF}" presName="parTx" presStyleLbl="revTx" presStyleIdx="1" presStyleCnt="8">
        <dgm:presLayoutVars>
          <dgm:chMax val="0"/>
          <dgm:chPref val="0"/>
        </dgm:presLayoutVars>
      </dgm:prSet>
      <dgm:spPr/>
    </dgm:pt>
    <dgm:pt modelId="{C3892F65-DFA8-4FE5-9094-E725E0F706E2}" type="pres">
      <dgm:prSet presAssocID="{9F443D95-C5D6-4F9C-82E4-44DF943E0F05}" presName="sibTrans" presStyleCnt="0"/>
      <dgm:spPr/>
    </dgm:pt>
    <dgm:pt modelId="{2B28418E-BE7D-47F3-8B4C-B58AD4557588}" type="pres">
      <dgm:prSet presAssocID="{4F222F5E-1C42-43C9-BB23-E9FEC82D1831}" presName="compNode" presStyleCnt="0"/>
      <dgm:spPr/>
    </dgm:pt>
    <dgm:pt modelId="{3CE66DBB-5844-4DC4-B264-DC17ACD586A0}" type="pres">
      <dgm:prSet presAssocID="{4F222F5E-1C42-43C9-BB23-E9FEC82D1831}" presName="bgRect" presStyleLbl="bgShp" presStyleIdx="2" presStyleCnt="8"/>
      <dgm:spPr/>
    </dgm:pt>
    <dgm:pt modelId="{D4242543-D06F-4914-A0B6-22072F147C2D}" type="pres">
      <dgm:prSet presAssocID="{4F222F5E-1C42-43C9-BB23-E9FEC82D1831}"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Monitor"/>
        </a:ext>
      </dgm:extLst>
    </dgm:pt>
    <dgm:pt modelId="{424B0584-68F3-4F82-A95E-72617070495C}" type="pres">
      <dgm:prSet presAssocID="{4F222F5E-1C42-43C9-BB23-E9FEC82D1831}" presName="spaceRect" presStyleCnt="0"/>
      <dgm:spPr/>
    </dgm:pt>
    <dgm:pt modelId="{501D997D-BB27-43C7-97F4-85C7B6341CC2}" type="pres">
      <dgm:prSet presAssocID="{4F222F5E-1C42-43C9-BB23-E9FEC82D1831}" presName="parTx" presStyleLbl="revTx" presStyleIdx="2" presStyleCnt="8">
        <dgm:presLayoutVars>
          <dgm:chMax val="0"/>
          <dgm:chPref val="0"/>
        </dgm:presLayoutVars>
      </dgm:prSet>
      <dgm:spPr/>
    </dgm:pt>
    <dgm:pt modelId="{516FFF7B-B45D-4A5F-AD24-25B2289C03CF}" type="pres">
      <dgm:prSet presAssocID="{883D7954-A9F6-4B21-A1E9-2B8EDBE2B903}" presName="sibTrans" presStyleCnt="0"/>
      <dgm:spPr/>
    </dgm:pt>
    <dgm:pt modelId="{CE21AE8F-FC03-4F4F-A87A-B613B22E40C8}" type="pres">
      <dgm:prSet presAssocID="{8498C0D4-541B-4F54-A913-D10A90D3E80E}" presName="compNode" presStyleCnt="0"/>
      <dgm:spPr/>
    </dgm:pt>
    <dgm:pt modelId="{F8564B45-FC67-44E3-8139-38BDC600676D}" type="pres">
      <dgm:prSet presAssocID="{8498C0D4-541B-4F54-A913-D10A90D3E80E}" presName="bgRect" presStyleLbl="bgShp" presStyleIdx="3" presStyleCnt="8"/>
      <dgm:spPr/>
    </dgm:pt>
    <dgm:pt modelId="{70E4DB48-3C59-4E6A-A2B3-CB7E829ECEE6}" type="pres">
      <dgm:prSet presAssocID="{8498C0D4-541B-4F54-A913-D10A90D3E80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Clapper board"/>
        </a:ext>
      </dgm:extLst>
    </dgm:pt>
    <dgm:pt modelId="{512FE9DF-02D1-46E7-8122-3A18D6008616}" type="pres">
      <dgm:prSet presAssocID="{8498C0D4-541B-4F54-A913-D10A90D3E80E}" presName="spaceRect" presStyleCnt="0"/>
      <dgm:spPr/>
    </dgm:pt>
    <dgm:pt modelId="{AE6A8113-DE87-4B38-9D77-115BCF54AE06}" type="pres">
      <dgm:prSet presAssocID="{8498C0D4-541B-4F54-A913-D10A90D3E80E}" presName="parTx" presStyleLbl="revTx" presStyleIdx="3" presStyleCnt="8">
        <dgm:presLayoutVars>
          <dgm:chMax val="0"/>
          <dgm:chPref val="0"/>
        </dgm:presLayoutVars>
      </dgm:prSet>
      <dgm:spPr/>
    </dgm:pt>
    <dgm:pt modelId="{EF2833B8-27E4-4B7C-A357-65EC2FB72A1F}" type="pres">
      <dgm:prSet presAssocID="{FDA666EF-4497-4232-814D-D756C523ACDB}" presName="sibTrans" presStyleCnt="0"/>
      <dgm:spPr/>
    </dgm:pt>
    <dgm:pt modelId="{C1BAAA81-5C94-4690-96A2-3BFDC21DA9A2}" type="pres">
      <dgm:prSet presAssocID="{80DAA57E-75FF-4612-8180-EA3C517D1079}" presName="compNode" presStyleCnt="0"/>
      <dgm:spPr/>
    </dgm:pt>
    <dgm:pt modelId="{67D3771D-0D87-421E-B19C-7F65F6FF9BB9}" type="pres">
      <dgm:prSet presAssocID="{80DAA57E-75FF-4612-8180-EA3C517D1079}" presName="bgRect" presStyleLbl="bgShp" presStyleIdx="4" presStyleCnt="8"/>
      <dgm:spPr/>
    </dgm:pt>
    <dgm:pt modelId="{037CF260-C0D8-4BB1-BDEA-9D6C05A36A67}" type="pres">
      <dgm:prSet presAssocID="{80DAA57E-75FF-4612-8180-EA3C517D107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User"/>
        </a:ext>
      </dgm:extLst>
    </dgm:pt>
    <dgm:pt modelId="{694E907A-8100-458A-99C5-00CE594215EA}" type="pres">
      <dgm:prSet presAssocID="{80DAA57E-75FF-4612-8180-EA3C517D1079}" presName="spaceRect" presStyleCnt="0"/>
      <dgm:spPr/>
    </dgm:pt>
    <dgm:pt modelId="{3E1D3C62-E1BF-4AB3-ADE3-196512F9DFAB}" type="pres">
      <dgm:prSet presAssocID="{80DAA57E-75FF-4612-8180-EA3C517D1079}" presName="parTx" presStyleLbl="revTx" presStyleIdx="4" presStyleCnt="8">
        <dgm:presLayoutVars>
          <dgm:chMax val="0"/>
          <dgm:chPref val="0"/>
        </dgm:presLayoutVars>
      </dgm:prSet>
      <dgm:spPr/>
    </dgm:pt>
    <dgm:pt modelId="{715F2132-D380-4D8F-8610-C7294FFBE7A1}" type="pres">
      <dgm:prSet presAssocID="{CB70C631-DEAC-48B3-91CE-0161779E1422}" presName="sibTrans" presStyleCnt="0"/>
      <dgm:spPr/>
    </dgm:pt>
    <dgm:pt modelId="{BE0A7569-7AE3-4D64-B05A-FC3C6D3A38E6}" type="pres">
      <dgm:prSet presAssocID="{A28A985A-0D7E-4686-8636-7DCC7B0278AB}" presName="compNode" presStyleCnt="0"/>
      <dgm:spPr/>
    </dgm:pt>
    <dgm:pt modelId="{1ADCE6CA-75F0-4BB3-A984-FB472AC3DCD9}" type="pres">
      <dgm:prSet presAssocID="{A28A985A-0D7E-4686-8636-7DCC7B0278AB}" presName="bgRect" presStyleLbl="bgShp" presStyleIdx="5" presStyleCnt="8"/>
      <dgm:spPr/>
    </dgm:pt>
    <dgm:pt modelId="{69792D08-BB08-4D78-9D3E-B13612AB2AB6}" type="pres">
      <dgm:prSet presAssocID="{A28A985A-0D7E-4686-8636-7DCC7B0278A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Megaphone"/>
        </a:ext>
      </dgm:extLst>
    </dgm:pt>
    <dgm:pt modelId="{D0E6C2C5-A436-48C1-980C-B94CE465850B}" type="pres">
      <dgm:prSet presAssocID="{A28A985A-0D7E-4686-8636-7DCC7B0278AB}" presName="spaceRect" presStyleCnt="0"/>
      <dgm:spPr/>
    </dgm:pt>
    <dgm:pt modelId="{28241A1E-DF65-4FB1-AF39-C88A0D55284A}" type="pres">
      <dgm:prSet presAssocID="{A28A985A-0D7E-4686-8636-7DCC7B0278AB}" presName="parTx" presStyleLbl="revTx" presStyleIdx="5" presStyleCnt="8">
        <dgm:presLayoutVars>
          <dgm:chMax val="0"/>
          <dgm:chPref val="0"/>
        </dgm:presLayoutVars>
      </dgm:prSet>
      <dgm:spPr/>
    </dgm:pt>
    <dgm:pt modelId="{BFE1965C-4B10-454C-9FC4-AF6D631D0E0D}" type="pres">
      <dgm:prSet presAssocID="{6545E2DE-901C-4BF9-82DC-5309D71E2C84}" presName="sibTrans" presStyleCnt="0"/>
      <dgm:spPr/>
    </dgm:pt>
    <dgm:pt modelId="{F7976680-50EA-49FC-9482-1E066C3071A1}" type="pres">
      <dgm:prSet presAssocID="{F7345490-D7A4-4BC6-B1C4-1DF9F0D645A9}" presName="compNode" presStyleCnt="0"/>
      <dgm:spPr/>
    </dgm:pt>
    <dgm:pt modelId="{7152A1BA-04B5-42BD-8404-F0CBE2319393}" type="pres">
      <dgm:prSet presAssocID="{F7345490-D7A4-4BC6-B1C4-1DF9F0D645A9}" presName="bgRect" presStyleLbl="bgShp" presStyleIdx="6" presStyleCnt="8"/>
      <dgm:spPr/>
    </dgm:pt>
    <dgm:pt modelId="{CF95A0A8-A133-404C-88B7-D063F48DB284}" type="pres">
      <dgm:prSet presAssocID="{F7345490-D7A4-4BC6-B1C4-1DF9F0D645A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Playbook"/>
        </a:ext>
      </dgm:extLst>
    </dgm:pt>
    <dgm:pt modelId="{34C78A1B-FFDA-436F-9861-1C568FC7DD21}" type="pres">
      <dgm:prSet presAssocID="{F7345490-D7A4-4BC6-B1C4-1DF9F0D645A9}" presName="spaceRect" presStyleCnt="0"/>
      <dgm:spPr/>
    </dgm:pt>
    <dgm:pt modelId="{7F248117-FDF6-4C1D-999B-7C996B684519}" type="pres">
      <dgm:prSet presAssocID="{F7345490-D7A4-4BC6-B1C4-1DF9F0D645A9}" presName="parTx" presStyleLbl="revTx" presStyleIdx="6" presStyleCnt="8">
        <dgm:presLayoutVars>
          <dgm:chMax val="0"/>
          <dgm:chPref val="0"/>
        </dgm:presLayoutVars>
      </dgm:prSet>
      <dgm:spPr/>
    </dgm:pt>
    <dgm:pt modelId="{CC5F5FE9-105D-418B-98AC-FAE1E12D9F7C}" type="pres">
      <dgm:prSet presAssocID="{B7ADB822-6C2B-421E-AA6F-4CAE816F106B}" presName="sibTrans" presStyleCnt="0"/>
      <dgm:spPr/>
    </dgm:pt>
    <dgm:pt modelId="{0D08B8E4-0924-47BE-84E1-212E15DB7630}" type="pres">
      <dgm:prSet presAssocID="{CD4A037F-2C35-4EC7-83D4-0D4C161154DF}" presName="compNode" presStyleCnt="0"/>
      <dgm:spPr/>
    </dgm:pt>
    <dgm:pt modelId="{6297D07C-86E8-4B93-B65F-C243D017F7F8}" type="pres">
      <dgm:prSet presAssocID="{CD4A037F-2C35-4EC7-83D4-0D4C161154DF}" presName="bgRect" presStyleLbl="bgShp" presStyleIdx="7" presStyleCnt="8"/>
      <dgm:spPr/>
    </dgm:pt>
    <dgm:pt modelId="{46435BDA-404D-493E-AF33-C2B173360E53}" type="pres">
      <dgm:prSet presAssocID="{CD4A037F-2C35-4EC7-83D4-0D4C161154DF}"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Books"/>
        </a:ext>
      </dgm:extLst>
    </dgm:pt>
    <dgm:pt modelId="{3A6F7E59-3DA4-4C39-BFC7-26150C52F13F}" type="pres">
      <dgm:prSet presAssocID="{CD4A037F-2C35-4EC7-83D4-0D4C161154DF}" presName="spaceRect" presStyleCnt="0"/>
      <dgm:spPr/>
    </dgm:pt>
    <dgm:pt modelId="{0A5C8784-40F0-493D-B91E-1D15B74B6292}" type="pres">
      <dgm:prSet presAssocID="{CD4A037F-2C35-4EC7-83D4-0D4C161154DF}" presName="parTx" presStyleLbl="revTx" presStyleIdx="7" presStyleCnt="8">
        <dgm:presLayoutVars>
          <dgm:chMax val="0"/>
          <dgm:chPref val="0"/>
        </dgm:presLayoutVars>
      </dgm:prSet>
      <dgm:spPr/>
    </dgm:pt>
  </dgm:ptLst>
  <dgm:cxnLst>
    <dgm:cxn modelId="{29986E21-7AF4-4248-84B1-4FBE33C9B163}" srcId="{C65FA427-EA14-4124-A4B3-4B2AC2D9CE7D}" destId="{8498C0D4-541B-4F54-A913-D10A90D3E80E}" srcOrd="3" destOrd="0" parTransId="{EC667E83-8E4E-4D04-B05A-344ECB7AD12B}" sibTransId="{FDA666EF-4497-4232-814D-D756C523ACDB}"/>
    <dgm:cxn modelId="{E8637321-9CB0-4DF1-B357-C042BF518868}" type="presOf" srcId="{CD4A037F-2C35-4EC7-83D4-0D4C161154DF}" destId="{0A5C8784-40F0-493D-B91E-1D15B74B6292}" srcOrd="0" destOrd="0" presId="urn:microsoft.com/office/officeart/2018/2/layout/IconVerticalSolidList"/>
    <dgm:cxn modelId="{51FA0B2A-2D69-4106-A52E-B6E129D797A3}" srcId="{C65FA427-EA14-4124-A4B3-4B2AC2D9CE7D}" destId="{F7345490-D7A4-4BC6-B1C4-1DF9F0D645A9}" srcOrd="6" destOrd="0" parTransId="{1C00FE0D-F23A-448D-8992-D49CFBA69044}" sibTransId="{B7ADB822-6C2B-421E-AA6F-4CAE816F106B}"/>
    <dgm:cxn modelId="{EE6D8730-D0E7-470C-9216-EC90B54D3D7D}" srcId="{C65FA427-EA14-4124-A4B3-4B2AC2D9CE7D}" destId="{E280444E-D9E9-47D0-BC89-5D570F0794AF}" srcOrd="1" destOrd="0" parTransId="{A0F8957D-2C83-4545-B924-FAC4838E3F43}" sibTransId="{9F443D95-C5D6-4F9C-82E4-44DF943E0F05}"/>
    <dgm:cxn modelId="{AB3BA947-BF27-4AB0-A30B-DFBF4FD005BB}" type="presOf" srcId="{F7345490-D7A4-4BC6-B1C4-1DF9F0D645A9}" destId="{7F248117-FDF6-4C1D-999B-7C996B684519}" srcOrd="0" destOrd="0" presId="urn:microsoft.com/office/officeart/2018/2/layout/IconVerticalSolidList"/>
    <dgm:cxn modelId="{FAAF1F4D-9DF3-4231-863D-22A5C0DEA81B}" srcId="{C65FA427-EA14-4124-A4B3-4B2AC2D9CE7D}" destId="{4F222F5E-1C42-43C9-BB23-E9FEC82D1831}" srcOrd="2" destOrd="0" parTransId="{60CCF9BD-A277-4323-958B-4075446E0B9E}" sibTransId="{883D7954-A9F6-4B21-A1E9-2B8EDBE2B903}"/>
    <dgm:cxn modelId="{FFB7CB4E-2D3B-4191-97DA-2CAA98836941}" type="presOf" srcId="{80DAA57E-75FF-4612-8180-EA3C517D1079}" destId="{3E1D3C62-E1BF-4AB3-ADE3-196512F9DFAB}" srcOrd="0" destOrd="0" presId="urn:microsoft.com/office/officeart/2018/2/layout/IconVerticalSolidList"/>
    <dgm:cxn modelId="{F70B1E70-17AF-4268-87DF-0E2497972C07}" srcId="{C65FA427-EA14-4124-A4B3-4B2AC2D9CE7D}" destId="{4FB165D8-4F12-40D0-9952-3661471037B9}" srcOrd="0" destOrd="0" parTransId="{94D94194-FCE6-457B-9EAF-C01FDCB8F801}" sibTransId="{992CE2D3-C55C-4449-BF94-E87E30FD200F}"/>
    <dgm:cxn modelId="{6FFA7773-FD28-4457-9726-E28D2FB4E2CA}" srcId="{C65FA427-EA14-4124-A4B3-4B2AC2D9CE7D}" destId="{CD4A037F-2C35-4EC7-83D4-0D4C161154DF}" srcOrd="7" destOrd="0" parTransId="{8E51F768-A8B6-4005-A9EA-3CFA8E8802BB}" sibTransId="{2EBF5853-C9D4-4659-A97F-9A079127519D}"/>
    <dgm:cxn modelId="{2C84E5BB-238A-42EB-B321-78A0603A09D1}" srcId="{C65FA427-EA14-4124-A4B3-4B2AC2D9CE7D}" destId="{A28A985A-0D7E-4686-8636-7DCC7B0278AB}" srcOrd="5" destOrd="0" parTransId="{D1011774-650B-4254-A233-44DC55787233}" sibTransId="{6545E2DE-901C-4BF9-82DC-5309D71E2C84}"/>
    <dgm:cxn modelId="{27A509BD-EED0-4A7D-94C6-F2E97F62256E}" type="presOf" srcId="{4FB165D8-4F12-40D0-9952-3661471037B9}" destId="{09ED01E2-2C7C-499A-827A-A7751C862F4B}" srcOrd="0" destOrd="0" presId="urn:microsoft.com/office/officeart/2018/2/layout/IconVerticalSolidList"/>
    <dgm:cxn modelId="{D58668C7-9084-4F04-A654-2D69DC45ACC5}" type="presOf" srcId="{E280444E-D9E9-47D0-BC89-5D570F0794AF}" destId="{0CE07703-0661-4F55-BF36-04FB95FE70DD}" srcOrd="0" destOrd="0" presId="urn:microsoft.com/office/officeart/2018/2/layout/IconVerticalSolidList"/>
    <dgm:cxn modelId="{FA4C0CD4-C2B8-4BBF-B377-F5957E919E06}" type="presOf" srcId="{8498C0D4-541B-4F54-A913-D10A90D3E80E}" destId="{AE6A8113-DE87-4B38-9D77-115BCF54AE06}" srcOrd="0" destOrd="0" presId="urn:microsoft.com/office/officeart/2018/2/layout/IconVerticalSolidList"/>
    <dgm:cxn modelId="{4E7E9CDC-B91E-4CBF-AC33-671425AAA78B}" type="presOf" srcId="{4F222F5E-1C42-43C9-BB23-E9FEC82D1831}" destId="{501D997D-BB27-43C7-97F4-85C7B6341CC2}" srcOrd="0" destOrd="0" presId="urn:microsoft.com/office/officeart/2018/2/layout/IconVerticalSolidList"/>
    <dgm:cxn modelId="{357275DF-D0C5-402B-B4FA-76E27322EC39}" srcId="{C65FA427-EA14-4124-A4B3-4B2AC2D9CE7D}" destId="{80DAA57E-75FF-4612-8180-EA3C517D1079}" srcOrd="4" destOrd="0" parTransId="{83F157BB-115E-42A0-8902-375DF5A6862F}" sibTransId="{CB70C631-DEAC-48B3-91CE-0161779E1422}"/>
    <dgm:cxn modelId="{1B8DF1EB-AF64-4353-9974-7EB3C58DD3C2}" type="presOf" srcId="{C65FA427-EA14-4124-A4B3-4B2AC2D9CE7D}" destId="{7BC41F9E-E27F-4FCC-9E9D-433A08B2655F}" srcOrd="0" destOrd="0" presId="urn:microsoft.com/office/officeart/2018/2/layout/IconVerticalSolidList"/>
    <dgm:cxn modelId="{BECDAFF4-C05E-41C7-96EE-3CA97F079BE9}" type="presOf" srcId="{A28A985A-0D7E-4686-8636-7DCC7B0278AB}" destId="{28241A1E-DF65-4FB1-AF39-C88A0D55284A}" srcOrd="0" destOrd="0" presId="urn:microsoft.com/office/officeart/2018/2/layout/IconVerticalSolidList"/>
    <dgm:cxn modelId="{5CDFB2E9-0521-48EF-AAB1-8BC955111763}" type="presParOf" srcId="{7BC41F9E-E27F-4FCC-9E9D-433A08B2655F}" destId="{3252D018-6F93-4AE4-891E-D3A640865064}" srcOrd="0" destOrd="0" presId="urn:microsoft.com/office/officeart/2018/2/layout/IconVerticalSolidList"/>
    <dgm:cxn modelId="{95562537-F3B4-4244-B561-7319823B10BE}" type="presParOf" srcId="{3252D018-6F93-4AE4-891E-D3A640865064}" destId="{B7491135-978F-43D3-B1B9-11D1036E5995}" srcOrd="0" destOrd="0" presId="urn:microsoft.com/office/officeart/2018/2/layout/IconVerticalSolidList"/>
    <dgm:cxn modelId="{1941A484-7FBC-4C6F-B637-4624CBC505CE}" type="presParOf" srcId="{3252D018-6F93-4AE4-891E-D3A640865064}" destId="{70C981DF-8D8B-4F27-BB24-4FDCDCA65C09}" srcOrd="1" destOrd="0" presId="urn:microsoft.com/office/officeart/2018/2/layout/IconVerticalSolidList"/>
    <dgm:cxn modelId="{1C4E4225-EE72-4D57-9BF8-84C039457DF1}" type="presParOf" srcId="{3252D018-6F93-4AE4-891E-D3A640865064}" destId="{B96DC1EE-3099-45E2-BA8A-3F3262D1564E}" srcOrd="2" destOrd="0" presId="urn:microsoft.com/office/officeart/2018/2/layout/IconVerticalSolidList"/>
    <dgm:cxn modelId="{93E76EF3-9F86-421A-973F-8BD2617E386F}" type="presParOf" srcId="{3252D018-6F93-4AE4-891E-D3A640865064}" destId="{09ED01E2-2C7C-499A-827A-A7751C862F4B}" srcOrd="3" destOrd="0" presId="urn:microsoft.com/office/officeart/2018/2/layout/IconVerticalSolidList"/>
    <dgm:cxn modelId="{3FB0B9E4-DC4C-45E2-AEF3-C06761E4155F}" type="presParOf" srcId="{7BC41F9E-E27F-4FCC-9E9D-433A08B2655F}" destId="{C4E57538-43A8-42BD-9A11-D01C3BE90EDF}" srcOrd="1" destOrd="0" presId="urn:microsoft.com/office/officeart/2018/2/layout/IconVerticalSolidList"/>
    <dgm:cxn modelId="{209CAFE4-ED85-493C-8F16-D5480DAA28ED}" type="presParOf" srcId="{7BC41F9E-E27F-4FCC-9E9D-433A08B2655F}" destId="{B1AF01E6-44F5-4C7E-8934-17E650F2ABFE}" srcOrd="2" destOrd="0" presId="urn:microsoft.com/office/officeart/2018/2/layout/IconVerticalSolidList"/>
    <dgm:cxn modelId="{0485963E-7584-4C2B-8D23-4C44FAC2B8F4}" type="presParOf" srcId="{B1AF01E6-44F5-4C7E-8934-17E650F2ABFE}" destId="{953CFD8D-C342-45D2-B94E-332AD1AE5E33}" srcOrd="0" destOrd="0" presId="urn:microsoft.com/office/officeart/2018/2/layout/IconVerticalSolidList"/>
    <dgm:cxn modelId="{CEB44FEB-65B2-4311-BA37-1E7A90392A7E}" type="presParOf" srcId="{B1AF01E6-44F5-4C7E-8934-17E650F2ABFE}" destId="{27BF2591-8C38-43C4-8298-C24A8E59294B}" srcOrd="1" destOrd="0" presId="urn:microsoft.com/office/officeart/2018/2/layout/IconVerticalSolidList"/>
    <dgm:cxn modelId="{DE7FB413-06FD-407E-913C-EC684808552E}" type="presParOf" srcId="{B1AF01E6-44F5-4C7E-8934-17E650F2ABFE}" destId="{EF6724F2-9290-4735-B78B-47F9BEDB3D9A}" srcOrd="2" destOrd="0" presId="urn:microsoft.com/office/officeart/2018/2/layout/IconVerticalSolidList"/>
    <dgm:cxn modelId="{57467739-2791-409A-9727-E0CD9BDD5536}" type="presParOf" srcId="{B1AF01E6-44F5-4C7E-8934-17E650F2ABFE}" destId="{0CE07703-0661-4F55-BF36-04FB95FE70DD}" srcOrd="3" destOrd="0" presId="urn:microsoft.com/office/officeart/2018/2/layout/IconVerticalSolidList"/>
    <dgm:cxn modelId="{CF466018-AA7C-48D4-8CE7-8FA5ECDA6ACB}" type="presParOf" srcId="{7BC41F9E-E27F-4FCC-9E9D-433A08B2655F}" destId="{C3892F65-DFA8-4FE5-9094-E725E0F706E2}" srcOrd="3" destOrd="0" presId="urn:microsoft.com/office/officeart/2018/2/layout/IconVerticalSolidList"/>
    <dgm:cxn modelId="{5232D3FB-9E28-458A-8275-4150C1721759}" type="presParOf" srcId="{7BC41F9E-E27F-4FCC-9E9D-433A08B2655F}" destId="{2B28418E-BE7D-47F3-8B4C-B58AD4557588}" srcOrd="4" destOrd="0" presId="urn:microsoft.com/office/officeart/2018/2/layout/IconVerticalSolidList"/>
    <dgm:cxn modelId="{83D6B0B3-E0BC-4A7E-A974-9378C54E9D34}" type="presParOf" srcId="{2B28418E-BE7D-47F3-8B4C-B58AD4557588}" destId="{3CE66DBB-5844-4DC4-B264-DC17ACD586A0}" srcOrd="0" destOrd="0" presId="urn:microsoft.com/office/officeart/2018/2/layout/IconVerticalSolidList"/>
    <dgm:cxn modelId="{BD7AEFD7-4340-4EB8-82FE-ADAAB2950D33}" type="presParOf" srcId="{2B28418E-BE7D-47F3-8B4C-B58AD4557588}" destId="{D4242543-D06F-4914-A0B6-22072F147C2D}" srcOrd="1" destOrd="0" presId="urn:microsoft.com/office/officeart/2018/2/layout/IconVerticalSolidList"/>
    <dgm:cxn modelId="{799035AE-DC1E-48A5-A9D9-EAE8464893E6}" type="presParOf" srcId="{2B28418E-BE7D-47F3-8B4C-B58AD4557588}" destId="{424B0584-68F3-4F82-A95E-72617070495C}" srcOrd="2" destOrd="0" presId="urn:microsoft.com/office/officeart/2018/2/layout/IconVerticalSolidList"/>
    <dgm:cxn modelId="{F2042A90-A833-4284-B29E-0B84E0FCBD2D}" type="presParOf" srcId="{2B28418E-BE7D-47F3-8B4C-B58AD4557588}" destId="{501D997D-BB27-43C7-97F4-85C7B6341CC2}" srcOrd="3" destOrd="0" presId="urn:microsoft.com/office/officeart/2018/2/layout/IconVerticalSolidList"/>
    <dgm:cxn modelId="{E5CA22ED-7400-4437-8AAE-B2B1F44C2804}" type="presParOf" srcId="{7BC41F9E-E27F-4FCC-9E9D-433A08B2655F}" destId="{516FFF7B-B45D-4A5F-AD24-25B2289C03CF}" srcOrd="5" destOrd="0" presId="urn:microsoft.com/office/officeart/2018/2/layout/IconVerticalSolidList"/>
    <dgm:cxn modelId="{72F6FE56-EC33-4A1C-BE0B-A219DEED94CE}" type="presParOf" srcId="{7BC41F9E-E27F-4FCC-9E9D-433A08B2655F}" destId="{CE21AE8F-FC03-4F4F-A87A-B613B22E40C8}" srcOrd="6" destOrd="0" presId="urn:microsoft.com/office/officeart/2018/2/layout/IconVerticalSolidList"/>
    <dgm:cxn modelId="{207BC3D7-C848-4603-9C6E-6923A9EA9F02}" type="presParOf" srcId="{CE21AE8F-FC03-4F4F-A87A-B613B22E40C8}" destId="{F8564B45-FC67-44E3-8139-38BDC600676D}" srcOrd="0" destOrd="0" presId="urn:microsoft.com/office/officeart/2018/2/layout/IconVerticalSolidList"/>
    <dgm:cxn modelId="{4BB0AED2-0DF9-4D99-B2BD-9B4506EC71E8}" type="presParOf" srcId="{CE21AE8F-FC03-4F4F-A87A-B613B22E40C8}" destId="{70E4DB48-3C59-4E6A-A2B3-CB7E829ECEE6}" srcOrd="1" destOrd="0" presId="urn:microsoft.com/office/officeart/2018/2/layout/IconVerticalSolidList"/>
    <dgm:cxn modelId="{3B4B3ACF-C30D-475C-8D86-259A0FFCFB91}" type="presParOf" srcId="{CE21AE8F-FC03-4F4F-A87A-B613B22E40C8}" destId="{512FE9DF-02D1-46E7-8122-3A18D6008616}" srcOrd="2" destOrd="0" presId="urn:microsoft.com/office/officeart/2018/2/layout/IconVerticalSolidList"/>
    <dgm:cxn modelId="{0D40B2B6-3C53-40CB-9401-CBB38ABFD46C}" type="presParOf" srcId="{CE21AE8F-FC03-4F4F-A87A-B613B22E40C8}" destId="{AE6A8113-DE87-4B38-9D77-115BCF54AE06}" srcOrd="3" destOrd="0" presId="urn:microsoft.com/office/officeart/2018/2/layout/IconVerticalSolidList"/>
    <dgm:cxn modelId="{ED178278-F843-4965-84FC-706086D780D7}" type="presParOf" srcId="{7BC41F9E-E27F-4FCC-9E9D-433A08B2655F}" destId="{EF2833B8-27E4-4B7C-A357-65EC2FB72A1F}" srcOrd="7" destOrd="0" presId="urn:microsoft.com/office/officeart/2018/2/layout/IconVerticalSolidList"/>
    <dgm:cxn modelId="{25D438B9-934F-45C4-9961-B1B9377192BB}" type="presParOf" srcId="{7BC41F9E-E27F-4FCC-9E9D-433A08B2655F}" destId="{C1BAAA81-5C94-4690-96A2-3BFDC21DA9A2}" srcOrd="8" destOrd="0" presId="urn:microsoft.com/office/officeart/2018/2/layout/IconVerticalSolidList"/>
    <dgm:cxn modelId="{B1B64CA3-77B2-495C-BD37-082E402C8BA5}" type="presParOf" srcId="{C1BAAA81-5C94-4690-96A2-3BFDC21DA9A2}" destId="{67D3771D-0D87-421E-B19C-7F65F6FF9BB9}" srcOrd="0" destOrd="0" presId="urn:microsoft.com/office/officeart/2018/2/layout/IconVerticalSolidList"/>
    <dgm:cxn modelId="{B005ED63-3899-4F31-BF78-A13AB2F13B8F}" type="presParOf" srcId="{C1BAAA81-5C94-4690-96A2-3BFDC21DA9A2}" destId="{037CF260-C0D8-4BB1-BDEA-9D6C05A36A67}" srcOrd="1" destOrd="0" presId="urn:microsoft.com/office/officeart/2018/2/layout/IconVerticalSolidList"/>
    <dgm:cxn modelId="{F6865A10-4C33-43B3-BF46-5860D036864F}" type="presParOf" srcId="{C1BAAA81-5C94-4690-96A2-3BFDC21DA9A2}" destId="{694E907A-8100-458A-99C5-00CE594215EA}" srcOrd="2" destOrd="0" presId="urn:microsoft.com/office/officeart/2018/2/layout/IconVerticalSolidList"/>
    <dgm:cxn modelId="{7032190B-F514-4E35-AB24-F016CF774566}" type="presParOf" srcId="{C1BAAA81-5C94-4690-96A2-3BFDC21DA9A2}" destId="{3E1D3C62-E1BF-4AB3-ADE3-196512F9DFAB}" srcOrd="3" destOrd="0" presId="urn:microsoft.com/office/officeart/2018/2/layout/IconVerticalSolidList"/>
    <dgm:cxn modelId="{D19E347F-FD07-42DA-A668-8C8087F1990A}" type="presParOf" srcId="{7BC41F9E-E27F-4FCC-9E9D-433A08B2655F}" destId="{715F2132-D380-4D8F-8610-C7294FFBE7A1}" srcOrd="9" destOrd="0" presId="urn:microsoft.com/office/officeart/2018/2/layout/IconVerticalSolidList"/>
    <dgm:cxn modelId="{9751F4EF-AC27-4E87-BAFB-9CC1DD9D433D}" type="presParOf" srcId="{7BC41F9E-E27F-4FCC-9E9D-433A08B2655F}" destId="{BE0A7569-7AE3-4D64-B05A-FC3C6D3A38E6}" srcOrd="10" destOrd="0" presId="urn:microsoft.com/office/officeart/2018/2/layout/IconVerticalSolidList"/>
    <dgm:cxn modelId="{8D87C08B-7867-4D59-8B14-8A948B545F2A}" type="presParOf" srcId="{BE0A7569-7AE3-4D64-B05A-FC3C6D3A38E6}" destId="{1ADCE6CA-75F0-4BB3-A984-FB472AC3DCD9}" srcOrd="0" destOrd="0" presId="urn:microsoft.com/office/officeart/2018/2/layout/IconVerticalSolidList"/>
    <dgm:cxn modelId="{645730E7-D5E3-4ED8-BC6B-663E6E2B56CA}" type="presParOf" srcId="{BE0A7569-7AE3-4D64-B05A-FC3C6D3A38E6}" destId="{69792D08-BB08-4D78-9D3E-B13612AB2AB6}" srcOrd="1" destOrd="0" presId="urn:microsoft.com/office/officeart/2018/2/layout/IconVerticalSolidList"/>
    <dgm:cxn modelId="{CBDBD053-C7D3-4BED-9A49-28CCBE0866DF}" type="presParOf" srcId="{BE0A7569-7AE3-4D64-B05A-FC3C6D3A38E6}" destId="{D0E6C2C5-A436-48C1-980C-B94CE465850B}" srcOrd="2" destOrd="0" presId="urn:microsoft.com/office/officeart/2018/2/layout/IconVerticalSolidList"/>
    <dgm:cxn modelId="{730AD15D-1672-467B-BBA4-C86A2F597937}" type="presParOf" srcId="{BE0A7569-7AE3-4D64-B05A-FC3C6D3A38E6}" destId="{28241A1E-DF65-4FB1-AF39-C88A0D55284A}" srcOrd="3" destOrd="0" presId="urn:microsoft.com/office/officeart/2018/2/layout/IconVerticalSolidList"/>
    <dgm:cxn modelId="{1EB59F08-DE1C-4E5A-8214-EE9CE534D425}" type="presParOf" srcId="{7BC41F9E-E27F-4FCC-9E9D-433A08B2655F}" destId="{BFE1965C-4B10-454C-9FC4-AF6D631D0E0D}" srcOrd="11" destOrd="0" presId="urn:microsoft.com/office/officeart/2018/2/layout/IconVerticalSolidList"/>
    <dgm:cxn modelId="{BD145F22-987F-474C-A35F-5BD4BEABA9FB}" type="presParOf" srcId="{7BC41F9E-E27F-4FCC-9E9D-433A08B2655F}" destId="{F7976680-50EA-49FC-9482-1E066C3071A1}" srcOrd="12" destOrd="0" presId="urn:microsoft.com/office/officeart/2018/2/layout/IconVerticalSolidList"/>
    <dgm:cxn modelId="{49999AE8-CA16-4632-A0D1-6FE70DC12007}" type="presParOf" srcId="{F7976680-50EA-49FC-9482-1E066C3071A1}" destId="{7152A1BA-04B5-42BD-8404-F0CBE2319393}" srcOrd="0" destOrd="0" presId="urn:microsoft.com/office/officeart/2018/2/layout/IconVerticalSolidList"/>
    <dgm:cxn modelId="{E5570A1A-FFF6-4C23-8A50-2CE6A951267A}" type="presParOf" srcId="{F7976680-50EA-49FC-9482-1E066C3071A1}" destId="{CF95A0A8-A133-404C-88B7-D063F48DB284}" srcOrd="1" destOrd="0" presId="urn:microsoft.com/office/officeart/2018/2/layout/IconVerticalSolidList"/>
    <dgm:cxn modelId="{7C077EBE-85DB-4A84-864A-3F486A0A50E4}" type="presParOf" srcId="{F7976680-50EA-49FC-9482-1E066C3071A1}" destId="{34C78A1B-FFDA-436F-9861-1C568FC7DD21}" srcOrd="2" destOrd="0" presId="urn:microsoft.com/office/officeart/2018/2/layout/IconVerticalSolidList"/>
    <dgm:cxn modelId="{7F695E71-A1F7-4B66-B311-B5968FA7D62D}" type="presParOf" srcId="{F7976680-50EA-49FC-9482-1E066C3071A1}" destId="{7F248117-FDF6-4C1D-999B-7C996B684519}" srcOrd="3" destOrd="0" presId="urn:microsoft.com/office/officeart/2018/2/layout/IconVerticalSolidList"/>
    <dgm:cxn modelId="{F98806A9-B458-4E6F-A65B-564042AB19F2}" type="presParOf" srcId="{7BC41F9E-E27F-4FCC-9E9D-433A08B2655F}" destId="{CC5F5FE9-105D-418B-98AC-FAE1E12D9F7C}" srcOrd="13" destOrd="0" presId="urn:microsoft.com/office/officeart/2018/2/layout/IconVerticalSolidList"/>
    <dgm:cxn modelId="{44B5E734-6590-4079-8735-D98E87E55F78}" type="presParOf" srcId="{7BC41F9E-E27F-4FCC-9E9D-433A08B2655F}" destId="{0D08B8E4-0924-47BE-84E1-212E15DB7630}" srcOrd="14" destOrd="0" presId="urn:microsoft.com/office/officeart/2018/2/layout/IconVerticalSolidList"/>
    <dgm:cxn modelId="{9F625D78-0A85-40CF-8F7E-807CE440AF28}" type="presParOf" srcId="{0D08B8E4-0924-47BE-84E1-212E15DB7630}" destId="{6297D07C-86E8-4B93-B65F-C243D017F7F8}" srcOrd="0" destOrd="0" presId="urn:microsoft.com/office/officeart/2018/2/layout/IconVerticalSolidList"/>
    <dgm:cxn modelId="{8AB1DC00-1508-4087-A009-4F21E7E57B23}" type="presParOf" srcId="{0D08B8E4-0924-47BE-84E1-212E15DB7630}" destId="{46435BDA-404D-493E-AF33-C2B173360E53}" srcOrd="1" destOrd="0" presId="urn:microsoft.com/office/officeart/2018/2/layout/IconVerticalSolidList"/>
    <dgm:cxn modelId="{5646C4D2-01BC-4A88-8A89-59FAF2E2B631}" type="presParOf" srcId="{0D08B8E4-0924-47BE-84E1-212E15DB7630}" destId="{3A6F7E59-3DA4-4C39-BFC7-26150C52F13F}" srcOrd="2" destOrd="0" presId="urn:microsoft.com/office/officeart/2018/2/layout/IconVerticalSolidList"/>
    <dgm:cxn modelId="{5CE6544C-7B99-4692-9E49-DD87B0F9595A}" type="presParOf" srcId="{0D08B8E4-0924-47BE-84E1-212E15DB7630}" destId="{0A5C8784-40F0-493D-B91E-1D15B74B62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D6677D-B362-45A4-88CD-05492197A99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4FBD335-682C-40C2-93DE-65E96EB5F14E}">
      <dgm:prSet/>
      <dgm:spPr/>
      <dgm:t>
        <a:bodyPr/>
        <a:lstStyle/>
        <a:p>
          <a:r>
            <a:rPr lang="en-US" dirty="0"/>
            <a:t>In the Pipeline</a:t>
          </a:r>
        </a:p>
      </dgm:t>
    </dgm:pt>
    <dgm:pt modelId="{B4DD03EF-D123-48BB-A38C-F55DCEA887E0}" type="parTrans" cxnId="{CD8433F4-A469-4583-8068-10BA274B9C8A}">
      <dgm:prSet/>
      <dgm:spPr/>
      <dgm:t>
        <a:bodyPr/>
        <a:lstStyle/>
        <a:p>
          <a:endParaRPr lang="en-US"/>
        </a:p>
      </dgm:t>
    </dgm:pt>
    <dgm:pt modelId="{D939BCD1-72E8-421C-A9A2-079C57ED50DC}" type="sibTrans" cxnId="{CD8433F4-A469-4583-8068-10BA274B9C8A}">
      <dgm:prSet/>
      <dgm:spPr/>
      <dgm:t>
        <a:bodyPr/>
        <a:lstStyle/>
        <a:p>
          <a:endParaRPr lang="en-US"/>
        </a:p>
      </dgm:t>
    </dgm:pt>
    <dgm:pt modelId="{CFBFCA2E-327F-4FBC-8330-14EA4B3BAE05}">
      <dgm:prSet custT="1"/>
      <dgm:spPr/>
      <dgm:t>
        <a:bodyPr/>
        <a:lstStyle/>
        <a:p>
          <a:r>
            <a:rPr lang="en-US" sz="2200" dirty="0"/>
            <a:t>Portal Set Up for Timor-Leste</a:t>
          </a:r>
        </a:p>
      </dgm:t>
    </dgm:pt>
    <dgm:pt modelId="{5D91C9A6-8FC2-4693-9764-7FC0D3958044}" type="parTrans" cxnId="{3F2092E8-DCD6-4E2F-95AC-6465DCC23A2B}">
      <dgm:prSet/>
      <dgm:spPr/>
      <dgm:t>
        <a:bodyPr/>
        <a:lstStyle/>
        <a:p>
          <a:endParaRPr lang="en-US"/>
        </a:p>
      </dgm:t>
    </dgm:pt>
    <dgm:pt modelId="{74143254-8102-4A33-8402-09698A7D22BE}" type="sibTrans" cxnId="{3F2092E8-DCD6-4E2F-95AC-6465DCC23A2B}">
      <dgm:prSet/>
      <dgm:spPr/>
      <dgm:t>
        <a:bodyPr/>
        <a:lstStyle/>
        <a:p>
          <a:endParaRPr lang="en-US"/>
        </a:p>
      </dgm:t>
    </dgm:pt>
    <dgm:pt modelId="{C0BDC384-D118-4775-A3AD-3C24D5AE9C58}">
      <dgm:prSet custT="1"/>
      <dgm:spPr/>
      <dgm:t>
        <a:bodyPr/>
        <a:lstStyle/>
        <a:p>
          <a:r>
            <a:rPr lang="en-US" sz="2200" dirty="0"/>
            <a:t>Development of Decision Support Tool</a:t>
          </a:r>
        </a:p>
      </dgm:t>
    </dgm:pt>
    <dgm:pt modelId="{70DEBA09-F6B8-40A3-AC8A-25BC6A4CDE41}" type="parTrans" cxnId="{6DC59D75-39D0-4E47-9C4E-E8DEDBDA7B51}">
      <dgm:prSet/>
      <dgm:spPr/>
      <dgm:t>
        <a:bodyPr/>
        <a:lstStyle/>
        <a:p>
          <a:endParaRPr lang="en-AU"/>
        </a:p>
      </dgm:t>
    </dgm:pt>
    <dgm:pt modelId="{577813B2-8E77-4314-A03F-302BD8FF1BFA}" type="sibTrans" cxnId="{6DC59D75-39D0-4E47-9C4E-E8DEDBDA7B51}">
      <dgm:prSet/>
      <dgm:spPr/>
      <dgm:t>
        <a:bodyPr/>
        <a:lstStyle/>
        <a:p>
          <a:endParaRPr lang="en-AU"/>
        </a:p>
      </dgm:t>
    </dgm:pt>
    <dgm:pt modelId="{5A044214-6DDA-49FE-B618-103452B78963}">
      <dgm:prSet custT="1"/>
      <dgm:spPr/>
      <dgm:t>
        <a:bodyPr/>
        <a:lstStyle/>
        <a:p>
          <a:r>
            <a:rPr lang="en-US" sz="2200" dirty="0"/>
            <a:t>Literature Review on impacts of Lined &amp; Unlined landfills.</a:t>
          </a:r>
        </a:p>
      </dgm:t>
    </dgm:pt>
    <dgm:pt modelId="{C92D5101-3676-4D74-B4FB-F896855DCF36}" type="parTrans" cxnId="{C159D084-8B7D-4328-9655-CBF58AFAF444}">
      <dgm:prSet/>
      <dgm:spPr/>
      <dgm:t>
        <a:bodyPr/>
        <a:lstStyle/>
        <a:p>
          <a:endParaRPr lang="en-AU"/>
        </a:p>
      </dgm:t>
    </dgm:pt>
    <dgm:pt modelId="{81A91665-7A5C-4D1E-8A7F-70B1F6E4D053}" type="sibTrans" cxnId="{C159D084-8B7D-4328-9655-CBF58AFAF444}">
      <dgm:prSet/>
      <dgm:spPr/>
      <dgm:t>
        <a:bodyPr/>
        <a:lstStyle/>
        <a:p>
          <a:endParaRPr lang="en-AU"/>
        </a:p>
      </dgm:t>
    </dgm:pt>
    <dgm:pt modelId="{6596511D-DD7F-49EA-9CFB-690FEBDC6441}">
      <dgm:prSet custT="1"/>
      <dgm:spPr/>
      <dgm:t>
        <a:bodyPr/>
        <a:lstStyle/>
        <a:p>
          <a:r>
            <a:rPr lang="en-US" sz="2200" dirty="0"/>
            <a:t>Literature Review and Assessment of small-scale waste technology options</a:t>
          </a:r>
        </a:p>
      </dgm:t>
    </dgm:pt>
    <dgm:pt modelId="{0E47AF0F-8301-407D-A496-0E146304DD01}" type="parTrans" cxnId="{E3444DC1-619F-44FC-8087-EF9647ABD323}">
      <dgm:prSet/>
      <dgm:spPr/>
      <dgm:t>
        <a:bodyPr/>
        <a:lstStyle/>
        <a:p>
          <a:endParaRPr lang="en-AU"/>
        </a:p>
      </dgm:t>
    </dgm:pt>
    <dgm:pt modelId="{7F1D4BA4-481D-4FD5-9A29-29BED6F0F83B}" type="sibTrans" cxnId="{E3444DC1-619F-44FC-8087-EF9647ABD323}">
      <dgm:prSet/>
      <dgm:spPr/>
      <dgm:t>
        <a:bodyPr/>
        <a:lstStyle/>
        <a:p>
          <a:endParaRPr lang="en-AU"/>
        </a:p>
      </dgm:t>
    </dgm:pt>
    <dgm:pt modelId="{C39F67B3-13C4-40F3-9FBC-F3BCCDE6C0DC}">
      <dgm:prSet/>
      <dgm:spPr/>
      <dgm:t>
        <a:bodyPr/>
        <a:lstStyle/>
        <a:p>
          <a:endParaRPr lang="en-US" sz="2100" dirty="0"/>
        </a:p>
      </dgm:t>
    </dgm:pt>
    <dgm:pt modelId="{2C7F52F8-EE1F-4C0E-B709-03330359583B}" type="parTrans" cxnId="{6FED407E-E67C-42C8-B9F7-19D606A349A7}">
      <dgm:prSet/>
      <dgm:spPr/>
      <dgm:t>
        <a:bodyPr/>
        <a:lstStyle/>
        <a:p>
          <a:endParaRPr lang="en-AU"/>
        </a:p>
      </dgm:t>
    </dgm:pt>
    <dgm:pt modelId="{6CEC6687-0875-4643-A151-0E0F6CFE0DD4}" type="sibTrans" cxnId="{6FED407E-E67C-42C8-B9F7-19D606A349A7}">
      <dgm:prSet/>
      <dgm:spPr/>
      <dgm:t>
        <a:bodyPr/>
        <a:lstStyle/>
        <a:p>
          <a:endParaRPr lang="en-AU"/>
        </a:p>
      </dgm:t>
    </dgm:pt>
    <dgm:pt modelId="{11F93408-5CD4-4FE0-B639-FCA66EFAA6A7}">
      <dgm:prSet custT="1"/>
      <dgm:spPr/>
      <dgm:t>
        <a:bodyPr/>
        <a:lstStyle/>
        <a:p>
          <a:r>
            <a:rPr lang="en-US" sz="2200" dirty="0"/>
            <a:t>Technical Assistance (Support development of Samoa’s Waste </a:t>
          </a:r>
          <a:r>
            <a:rPr lang="en-US" sz="2200" dirty="0" err="1"/>
            <a:t>Mgmt</a:t>
          </a:r>
          <a:r>
            <a:rPr lang="en-US" sz="2200" dirty="0"/>
            <a:t> Regulation – Waste Deposit)</a:t>
          </a:r>
        </a:p>
      </dgm:t>
    </dgm:pt>
    <dgm:pt modelId="{09E3DC20-EE16-4868-AEB3-B46037141C52}" type="parTrans" cxnId="{F579067D-DC42-47B0-851A-CEE50CE0C231}">
      <dgm:prSet/>
      <dgm:spPr/>
      <dgm:t>
        <a:bodyPr/>
        <a:lstStyle/>
        <a:p>
          <a:endParaRPr lang="en-AU"/>
        </a:p>
      </dgm:t>
    </dgm:pt>
    <dgm:pt modelId="{18E9725C-E018-4217-9110-1BAC54AB0573}" type="sibTrans" cxnId="{F579067D-DC42-47B0-851A-CEE50CE0C231}">
      <dgm:prSet/>
      <dgm:spPr/>
      <dgm:t>
        <a:bodyPr/>
        <a:lstStyle/>
        <a:p>
          <a:endParaRPr lang="en-AU"/>
        </a:p>
      </dgm:t>
    </dgm:pt>
    <dgm:pt modelId="{471484A8-3ECA-40E3-9275-FD54A6E9D299}">
      <dgm:prSet custT="1"/>
      <dgm:spPr/>
      <dgm:t>
        <a:bodyPr/>
        <a:lstStyle/>
        <a:p>
          <a:r>
            <a:rPr lang="en-US" sz="2200" dirty="0"/>
            <a:t>Stock-take of Waste </a:t>
          </a:r>
          <a:r>
            <a:rPr lang="en-US" sz="2200" dirty="0" err="1"/>
            <a:t>Mgmt</a:t>
          </a:r>
          <a:r>
            <a:rPr lang="en-US" sz="2200" dirty="0"/>
            <a:t> Vocational and Tertiary Courses in the Pacific (Stage 1 of Engagement with USP)</a:t>
          </a:r>
        </a:p>
      </dgm:t>
    </dgm:pt>
    <dgm:pt modelId="{12B9EF3C-521D-4E60-AFB5-01EF1FBCE5D5}" type="parTrans" cxnId="{45D085C7-95F4-49D7-8325-7DB0E18128AB}">
      <dgm:prSet/>
      <dgm:spPr/>
      <dgm:t>
        <a:bodyPr/>
        <a:lstStyle/>
        <a:p>
          <a:endParaRPr lang="en-AU"/>
        </a:p>
      </dgm:t>
    </dgm:pt>
    <dgm:pt modelId="{08D629A1-32EF-4D8F-806A-0F9849F85BA0}" type="sibTrans" cxnId="{45D085C7-95F4-49D7-8325-7DB0E18128AB}">
      <dgm:prSet/>
      <dgm:spPr/>
      <dgm:t>
        <a:bodyPr/>
        <a:lstStyle/>
        <a:p>
          <a:endParaRPr lang="en-AU"/>
        </a:p>
      </dgm:t>
    </dgm:pt>
    <dgm:pt modelId="{BE4DDD57-1ECE-4481-90E0-6F9CA640332B}" type="pres">
      <dgm:prSet presAssocID="{48D6677D-B362-45A4-88CD-05492197A991}" presName="linear" presStyleCnt="0">
        <dgm:presLayoutVars>
          <dgm:dir/>
          <dgm:animLvl val="lvl"/>
          <dgm:resizeHandles val="exact"/>
        </dgm:presLayoutVars>
      </dgm:prSet>
      <dgm:spPr/>
    </dgm:pt>
    <dgm:pt modelId="{909DFA10-335C-4122-BE2B-EB844D0FE0F5}" type="pres">
      <dgm:prSet presAssocID="{D4FBD335-682C-40C2-93DE-65E96EB5F14E}" presName="parentLin" presStyleCnt="0"/>
      <dgm:spPr/>
    </dgm:pt>
    <dgm:pt modelId="{A0E459A0-C6B5-4050-B0CE-D5E91F221A75}" type="pres">
      <dgm:prSet presAssocID="{D4FBD335-682C-40C2-93DE-65E96EB5F14E}" presName="parentLeftMargin" presStyleLbl="node1" presStyleIdx="0" presStyleCnt="1"/>
      <dgm:spPr/>
    </dgm:pt>
    <dgm:pt modelId="{8AD4CB71-6CEA-4C86-AFCC-1EB5D6957D80}" type="pres">
      <dgm:prSet presAssocID="{D4FBD335-682C-40C2-93DE-65E96EB5F14E}" presName="parentText" presStyleLbl="node1" presStyleIdx="0" presStyleCnt="1">
        <dgm:presLayoutVars>
          <dgm:chMax val="0"/>
          <dgm:bulletEnabled val="1"/>
        </dgm:presLayoutVars>
      </dgm:prSet>
      <dgm:spPr/>
    </dgm:pt>
    <dgm:pt modelId="{4FEEDE7A-8289-4CAD-81FC-F6A2BC4D102D}" type="pres">
      <dgm:prSet presAssocID="{D4FBD335-682C-40C2-93DE-65E96EB5F14E}" presName="negativeSpace" presStyleCnt="0"/>
      <dgm:spPr/>
    </dgm:pt>
    <dgm:pt modelId="{D1DA4453-FE97-4A64-9ECA-B211994DD0F7}" type="pres">
      <dgm:prSet presAssocID="{D4FBD335-682C-40C2-93DE-65E96EB5F14E}" presName="childText" presStyleLbl="conFgAcc1" presStyleIdx="0" presStyleCnt="1">
        <dgm:presLayoutVars>
          <dgm:bulletEnabled val="1"/>
        </dgm:presLayoutVars>
      </dgm:prSet>
      <dgm:spPr/>
    </dgm:pt>
  </dgm:ptLst>
  <dgm:cxnLst>
    <dgm:cxn modelId="{6CC3BA35-EE9D-4F2B-8DDA-37632AB9BE80}" type="presOf" srcId="{C0BDC384-D118-4775-A3AD-3C24D5AE9C58}" destId="{D1DA4453-FE97-4A64-9ECA-B211994DD0F7}" srcOrd="0" destOrd="1" presId="urn:microsoft.com/office/officeart/2005/8/layout/list1"/>
    <dgm:cxn modelId="{71C06E65-6ABA-4B49-A846-0AA3DC16A415}" type="presOf" srcId="{6596511D-DD7F-49EA-9CFB-690FEBDC6441}" destId="{D1DA4453-FE97-4A64-9ECA-B211994DD0F7}" srcOrd="0" destOrd="3" presId="urn:microsoft.com/office/officeart/2005/8/layout/list1"/>
    <dgm:cxn modelId="{6DC59D75-39D0-4E47-9C4E-E8DEDBDA7B51}" srcId="{D4FBD335-682C-40C2-93DE-65E96EB5F14E}" destId="{C0BDC384-D118-4775-A3AD-3C24D5AE9C58}" srcOrd="1" destOrd="0" parTransId="{70DEBA09-F6B8-40A3-AC8A-25BC6A4CDE41}" sibTransId="{577813B2-8E77-4314-A03F-302BD8FF1BFA}"/>
    <dgm:cxn modelId="{F579067D-DC42-47B0-851A-CEE50CE0C231}" srcId="{D4FBD335-682C-40C2-93DE-65E96EB5F14E}" destId="{11F93408-5CD4-4FE0-B639-FCA66EFAA6A7}" srcOrd="4" destOrd="0" parTransId="{09E3DC20-EE16-4868-AEB3-B46037141C52}" sibTransId="{18E9725C-E018-4217-9110-1BAC54AB0573}"/>
    <dgm:cxn modelId="{6FED407E-E67C-42C8-B9F7-19D606A349A7}" srcId="{D4FBD335-682C-40C2-93DE-65E96EB5F14E}" destId="{C39F67B3-13C4-40F3-9FBC-F3BCCDE6C0DC}" srcOrd="6" destOrd="0" parTransId="{2C7F52F8-EE1F-4C0E-B709-03330359583B}" sibTransId="{6CEC6687-0875-4643-A151-0E0F6CFE0DD4}"/>
    <dgm:cxn modelId="{C159D084-8B7D-4328-9655-CBF58AFAF444}" srcId="{D4FBD335-682C-40C2-93DE-65E96EB5F14E}" destId="{5A044214-6DDA-49FE-B618-103452B78963}" srcOrd="2" destOrd="0" parTransId="{C92D5101-3676-4D74-B4FB-F896855DCF36}" sibTransId="{81A91665-7A5C-4D1E-8A7F-70B1F6E4D053}"/>
    <dgm:cxn modelId="{16176C94-B8D7-47E0-9EB9-E131ACF0B937}" type="presOf" srcId="{D4FBD335-682C-40C2-93DE-65E96EB5F14E}" destId="{8AD4CB71-6CEA-4C86-AFCC-1EB5D6957D80}" srcOrd="1" destOrd="0" presId="urn:microsoft.com/office/officeart/2005/8/layout/list1"/>
    <dgm:cxn modelId="{CB8409A5-F4E3-4E38-B19B-F52C56EC1CDE}" type="presOf" srcId="{CFBFCA2E-327F-4FBC-8330-14EA4B3BAE05}" destId="{D1DA4453-FE97-4A64-9ECA-B211994DD0F7}" srcOrd="0" destOrd="0" presId="urn:microsoft.com/office/officeart/2005/8/layout/list1"/>
    <dgm:cxn modelId="{8327B1B3-69A2-4465-BE3A-4EE92FC9E94C}" type="presOf" srcId="{C39F67B3-13C4-40F3-9FBC-F3BCCDE6C0DC}" destId="{D1DA4453-FE97-4A64-9ECA-B211994DD0F7}" srcOrd="0" destOrd="6" presId="urn:microsoft.com/office/officeart/2005/8/layout/list1"/>
    <dgm:cxn modelId="{A8E623BC-9EBF-47D6-8025-B71B10EB9C61}" type="presOf" srcId="{471484A8-3ECA-40E3-9275-FD54A6E9D299}" destId="{D1DA4453-FE97-4A64-9ECA-B211994DD0F7}" srcOrd="0" destOrd="5" presId="urn:microsoft.com/office/officeart/2005/8/layout/list1"/>
    <dgm:cxn modelId="{7C4DDCBD-2C52-47C6-92C2-7AC29C3DF0B1}" type="presOf" srcId="{48D6677D-B362-45A4-88CD-05492197A991}" destId="{BE4DDD57-1ECE-4481-90E0-6F9CA640332B}" srcOrd="0" destOrd="0" presId="urn:microsoft.com/office/officeart/2005/8/layout/list1"/>
    <dgm:cxn modelId="{E3444DC1-619F-44FC-8087-EF9647ABD323}" srcId="{D4FBD335-682C-40C2-93DE-65E96EB5F14E}" destId="{6596511D-DD7F-49EA-9CFB-690FEBDC6441}" srcOrd="3" destOrd="0" parTransId="{0E47AF0F-8301-407D-A496-0E146304DD01}" sibTransId="{7F1D4BA4-481D-4FD5-9A29-29BED6F0F83B}"/>
    <dgm:cxn modelId="{45D085C7-95F4-49D7-8325-7DB0E18128AB}" srcId="{D4FBD335-682C-40C2-93DE-65E96EB5F14E}" destId="{471484A8-3ECA-40E3-9275-FD54A6E9D299}" srcOrd="5" destOrd="0" parTransId="{12B9EF3C-521D-4E60-AFB5-01EF1FBCE5D5}" sibTransId="{08D629A1-32EF-4D8F-806A-0F9849F85BA0}"/>
    <dgm:cxn modelId="{43CFB0CB-A0DB-4DAD-B9CB-1264E63F8F6F}" type="presOf" srcId="{11F93408-5CD4-4FE0-B639-FCA66EFAA6A7}" destId="{D1DA4453-FE97-4A64-9ECA-B211994DD0F7}" srcOrd="0" destOrd="4" presId="urn:microsoft.com/office/officeart/2005/8/layout/list1"/>
    <dgm:cxn modelId="{4AC2A5E4-F677-4732-BFD2-A0A44681092B}" type="presOf" srcId="{5A044214-6DDA-49FE-B618-103452B78963}" destId="{D1DA4453-FE97-4A64-9ECA-B211994DD0F7}" srcOrd="0" destOrd="2" presId="urn:microsoft.com/office/officeart/2005/8/layout/list1"/>
    <dgm:cxn modelId="{3F2092E8-DCD6-4E2F-95AC-6465DCC23A2B}" srcId="{D4FBD335-682C-40C2-93DE-65E96EB5F14E}" destId="{CFBFCA2E-327F-4FBC-8330-14EA4B3BAE05}" srcOrd="0" destOrd="0" parTransId="{5D91C9A6-8FC2-4693-9764-7FC0D3958044}" sibTransId="{74143254-8102-4A33-8402-09698A7D22BE}"/>
    <dgm:cxn modelId="{DE133AF1-3CED-4DDC-9D05-375B156DD947}" type="presOf" srcId="{D4FBD335-682C-40C2-93DE-65E96EB5F14E}" destId="{A0E459A0-C6B5-4050-B0CE-D5E91F221A75}" srcOrd="0" destOrd="0" presId="urn:microsoft.com/office/officeart/2005/8/layout/list1"/>
    <dgm:cxn modelId="{CD8433F4-A469-4583-8068-10BA274B9C8A}" srcId="{48D6677D-B362-45A4-88CD-05492197A991}" destId="{D4FBD335-682C-40C2-93DE-65E96EB5F14E}" srcOrd="0" destOrd="0" parTransId="{B4DD03EF-D123-48BB-A38C-F55DCEA887E0}" sibTransId="{D939BCD1-72E8-421C-A9A2-079C57ED50DC}"/>
    <dgm:cxn modelId="{4A6CBE59-9108-400F-A591-A0F3394276B2}" type="presParOf" srcId="{BE4DDD57-1ECE-4481-90E0-6F9CA640332B}" destId="{909DFA10-335C-4122-BE2B-EB844D0FE0F5}" srcOrd="0" destOrd="0" presId="urn:microsoft.com/office/officeart/2005/8/layout/list1"/>
    <dgm:cxn modelId="{6E941B9F-D4DA-49CF-A476-09F152A66F43}" type="presParOf" srcId="{909DFA10-335C-4122-BE2B-EB844D0FE0F5}" destId="{A0E459A0-C6B5-4050-B0CE-D5E91F221A75}" srcOrd="0" destOrd="0" presId="urn:microsoft.com/office/officeart/2005/8/layout/list1"/>
    <dgm:cxn modelId="{0BBA9C7C-3800-459C-82DA-10433F68B003}" type="presParOf" srcId="{909DFA10-335C-4122-BE2B-EB844D0FE0F5}" destId="{8AD4CB71-6CEA-4C86-AFCC-1EB5D6957D80}" srcOrd="1" destOrd="0" presId="urn:microsoft.com/office/officeart/2005/8/layout/list1"/>
    <dgm:cxn modelId="{5590B43A-5A0D-4E07-B9DE-3F4A47DA31C4}" type="presParOf" srcId="{BE4DDD57-1ECE-4481-90E0-6F9CA640332B}" destId="{4FEEDE7A-8289-4CAD-81FC-F6A2BC4D102D}" srcOrd="1" destOrd="0" presId="urn:microsoft.com/office/officeart/2005/8/layout/list1"/>
    <dgm:cxn modelId="{5ED5F4FD-66FF-4798-A1F8-A4086EB030EF}" type="presParOf" srcId="{BE4DDD57-1ECE-4481-90E0-6F9CA640332B}" destId="{D1DA4453-FE97-4A64-9ECA-B211994DD0F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EACCCB-7AB8-4265-9896-FA0FC269136B}"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AU"/>
        </a:p>
      </dgm:t>
    </dgm:pt>
    <dgm:pt modelId="{F65F588A-51E8-4BD6-97C1-04AC3FE65EFE}">
      <dgm:prSet phldrT="[Text]"/>
      <dgm:spPr>
        <a:effectLst>
          <a:outerShdw blurRad="50800" dist="38100" dir="2700000" algn="tl" rotWithShape="0">
            <a:prstClr val="black">
              <a:alpha val="40000"/>
            </a:prstClr>
          </a:outerShdw>
        </a:effectLst>
      </dgm:spPr>
      <dgm:t>
        <a:bodyPr/>
        <a:lstStyle/>
        <a:p>
          <a:r>
            <a:rPr lang="en-US" dirty="0"/>
            <a:t>PWP PMU</a:t>
          </a:r>
          <a:endParaRPr lang="en-AU" dirty="0"/>
        </a:p>
      </dgm:t>
    </dgm:pt>
    <dgm:pt modelId="{E9ABF1F2-C3D4-4455-A285-1BEE085B9875}" type="parTrans" cxnId="{3CF3B003-2E33-4441-8DBE-E36B8B69E6F5}">
      <dgm:prSet/>
      <dgm:spPr/>
      <dgm:t>
        <a:bodyPr/>
        <a:lstStyle/>
        <a:p>
          <a:endParaRPr lang="en-AU"/>
        </a:p>
      </dgm:t>
    </dgm:pt>
    <dgm:pt modelId="{EBC6EFBF-112B-49B3-BBFB-AE3854DFAB52}" type="sibTrans" cxnId="{3CF3B003-2E33-4441-8DBE-E36B8B69E6F5}">
      <dgm:prSet/>
      <dgm:spPr/>
      <dgm:t>
        <a:bodyPr/>
        <a:lstStyle/>
        <a:p>
          <a:endParaRPr lang="en-AU"/>
        </a:p>
      </dgm:t>
    </dgm:pt>
    <dgm:pt modelId="{0973148B-656F-4D4D-B571-002D190CB5F3}">
      <dgm:prSet phldrT="[Text]"/>
      <dgm:spPr/>
      <dgm:t>
        <a:bodyPr/>
        <a:lstStyle/>
        <a:p>
          <a:r>
            <a:rPr lang="en-US"/>
            <a:t>Appointment of Suitable Consultant </a:t>
          </a:r>
          <a:endParaRPr lang="en-AU"/>
        </a:p>
      </dgm:t>
    </dgm:pt>
    <dgm:pt modelId="{B448D60E-764B-4383-BAF5-545101546684}" type="parTrans" cxnId="{BDED1E15-A61F-45F3-A1AE-885ADDBB4279}">
      <dgm:prSet/>
      <dgm:spPr/>
      <dgm:t>
        <a:bodyPr/>
        <a:lstStyle/>
        <a:p>
          <a:endParaRPr lang="en-AU"/>
        </a:p>
      </dgm:t>
    </dgm:pt>
    <dgm:pt modelId="{E84B9644-8B64-476F-BC55-3714D44236DD}" type="sibTrans" cxnId="{BDED1E15-A61F-45F3-A1AE-885ADDBB4279}">
      <dgm:prSet/>
      <dgm:spPr/>
      <dgm:t>
        <a:bodyPr/>
        <a:lstStyle/>
        <a:p>
          <a:endParaRPr lang="en-AU"/>
        </a:p>
      </dgm:t>
    </dgm:pt>
    <dgm:pt modelId="{A6F80BB6-1457-4F12-A346-6248CC776AA1}">
      <dgm:prSet phldrT="[Text]"/>
      <dgm:spPr/>
      <dgm:t>
        <a:bodyPr/>
        <a:lstStyle/>
        <a:p>
          <a:r>
            <a:rPr lang="en-US"/>
            <a:t>Overall Management </a:t>
          </a:r>
          <a:endParaRPr lang="en-AU"/>
        </a:p>
      </dgm:t>
    </dgm:pt>
    <dgm:pt modelId="{875BBE25-7F53-4693-8709-76DA70243952}" type="parTrans" cxnId="{15323723-00C9-4DCF-8C6D-1244701FA908}">
      <dgm:prSet/>
      <dgm:spPr/>
      <dgm:t>
        <a:bodyPr/>
        <a:lstStyle/>
        <a:p>
          <a:endParaRPr lang="en-AU"/>
        </a:p>
      </dgm:t>
    </dgm:pt>
    <dgm:pt modelId="{F47DBBFC-B95D-4AA7-880D-F4D60B2C8E42}" type="sibTrans" cxnId="{15323723-00C9-4DCF-8C6D-1244701FA908}">
      <dgm:prSet/>
      <dgm:spPr/>
      <dgm:t>
        <a:bodyPr/>
        <a:lstStyle/>
        <a:p>
          <a:endParaRPr lang="en-AU"/>
        </a:p>
      </dgm:t>
    </dgm:pt>
    <dgm:pt modelId="{EE01A95E-B40B-4890-9905-52AE8977EB3D}">
      <dgm:prSet phldrT="[Text]"/>
      <dgm:spPr>
        <a:effectLst>
          <a:outerShdw blurRad="50800" dist="38100" dir="2700000" algn="tl" rotWithShape="0">
            <a:prstClr val="black">
              <a:alpha val="40000"/>
            </a:prstClr>
          </a:outerShdw>
        </a:effectLst>
      </dgm:spPr>
      <dgm:t>
        <a:bodyPr/>
        <a:lstStyle/>
        <a:p>
          <a:r>
            <a:rPr lang="en-US" dirty="0"/>
            <a:t>Countries </a:t>
          </a:r>
          <a:endParaRPr lang="en-AU" dirty="0"/>
        </a:p>
      </dgm:t>
    </dgm:pt>
    <dgm:pt modelId="{A2A27615-498F-4A19-88F2-E4EA5A2215CB}" type="parTrans" cxnId="{CE5209B3-9FEE-47CE-BEAE-8EECCE10D283}">
      <dgm:prSet/>
      <dgm:spPr/>
      <dgm:t>
        <a:bodyPr/>
        <a:lstStyle/>
        <a:p>
          <a:endParaRPr lang="en-AU"/>
        </a:p>
      </dgm:t>
    </dgm:pt>
    <dgm:pt modelId="{9FFF4ABC-FA57-4EF5-8446-EBE38852FB8D}" type="sibTrans" cxnId="{CE5209B3-9FEE-47CE-BEAE-8EECCE10D283}">
      <dgm:prSet/>
      <dgm:spPr/>
      <dgm:t>
        <a:bodyPr/>
        <a:lstStyle/>
        <a:p>
          <a:endParaRPr lang="en-AU"/>
        </a:p>
      </dgm:t>
    </dgm:pt>
    <dgm:pt modelId="{1827BFF9-E78E-486C-A6DF-C9BCDBEFB819}">
      <dgm:prSet phldrT="[Text]"/>
      <dgm:spPr/>
      <dgm:t>
        <a:bodyPr/>
        <a:lstStyle/>
        <a:p>
          <a:r>
            <a:rPr lang="en-US"/>
            <a:t>Waste Audit Approach co-designing </a:t>
          </a:r>
          <a:endParaRPr lang="en-AU"/>
        </a:p>
      </dgm:t>
    </dgm:pt>
    <dgm:pt modelId="{E9EFD7FE-4826-4D7E-9FFB-4891F33BD1A4}" type="parTrans" cxnId="{DADE5C76-F4AC-429D-B09E-7DB1DDD03B3E}">
      <dgm:prSet/>
      <dgm:spPr/>
      <dgm:t>
        <a:bodyPr/>
        <a:lstStyle/>
        <a:p>
          <a:endParaRPr lang="en-AU"/>
        </a:p>
      </dgm:t>
    </dgm:pt>
    <dgm:pt modelId="{E54B6C26-9777-4FD4-966C-382E4E7FCB0C}" type="sibTrans" cxnId="{DADE5C76-F4AC-429D-B09E-7DB1DDD03B3E}">
      <dgm:prSet/>
      <dgm:spPr/>
      <dgm:t>
        <a:bodyPr/>
        <a:lstStyle/>
        <a:p>
          <a:endParaRPr lang="en-AU"/>
        </a:p>
      </dgm:t>
    </dgm:pt>
    <dgm:pt modelId="{F30D5556-D2BB-4EB6-BB18-852F15A5D0BC}">
      <dgm:prSet phldrT="[Text]"/>
      <dgm:spPr/>
      <dgm:t>
        <a:bodyPr/>
        <a:lstStyle/>
        <a:p>
          <a:r>
            <a:rPr lang="en-US"/>
            <a:t>Information on existing public audit information </a:t>
          </a:r>
          <a:endParaRPr lang="en-AU"/>
        </a:p>
      </dgm:t>
    </dgm:pt>
    <dgm:pt modelId="{D7F37086-4B37-4F80-9887-A9C3C06E977B}" type="parTrans" cxnId="{98B52749-9924-408A-B033-431FF8A5D05B}">
      <dgm:prSet/>
      <dgm:spPr/>
      <dgm:t>
        <a:bodyPr/>
        <a:lstStyle/>
        <a:p>
          <a:endParaRPr lang="en-AU"/>
        </a:p>
      </dgm:t>
    </dgm:pt>
    <dgm:pt modelId="{DEF194BD-B584-4D19-8AD5-13B3C2DDCB19}" type="sibTrans" cxnId="{98B52749-9924-408A-B033-431FF8A5D05B}">
      <dgm:prSet/>
      <dgm:spPr/>
      <dgm:t>
        <a:bodyPr/>
        <a:lstStyle/>
        <a:p>
          <a:endParaRPr lang="en-AU"/>
        </a:p>
      </dgm:t>
    </dgm:pt>
    <dgm:pt modelId="{25BB70E8-0773-466E-91C6-3E858C623C79}">
      <dgm:prSet phldrT="[Text]"/>
      <dgm:spPr/>
      <dgm:t>
        <a:bodyPr/>
        <a:lstStyle/>
        <a:p>
          <a:r>
            <a:rPr lang="en-US"/>
            <a:t>Nomination of personnel/key government agencies</a:t>
          </a:r>
          <a:endParaRPr lang="en-AU"/>
        </a:p>
      </dgm:t>
    </dgm:pt>
    <dgm:pt modelId="{EE0B1072-45C7-4ABD-8B81-EB36A2725B89}" type="parTrans" cxnId="{D9151165-B9BE-4E13-AC83-ECEEE679A419}">
      <dgm:prSet/>
      <dgm:spPr/>
      <dgm:t>
        <a:bodyPr/>
        <a:lstStyle/>
        <a:p>
          <a:endParaRPr lang="en-AU"/>
        </a:p>
      </dgm:t>
    </dgm:pt>
    <dgm:pt modelId="{FC48F9DF-4DB2-43A3-BEB3-7D05F26F2965}" type="sibTrans" cxnId="{D9151165-B9BE-4E13-AC83-ECEEE679A419}">
      <dgm:prSet/>
      <dgm:spPr/>
      <dgm:t>
        <a:bodyPr/>
        <a:lstStyle/>
        <a:p>
          <a:endParaRPr lang="en-AU"/>
        </a:p>
      </dgm:t>
    </dgm:pt>
    <dgm:pt modelId="{7A0402ED-7BB8-477B-8576-BFE15F18EA4F}" type="pres">
      <dgm:prSet presAssocID="{C8EACCCB-7AB8-4265-9896-FA0FC269136B}" presName="linearFlow" presStyleCnt="0">
        <dgm:presLayoutVars>
          <dgm:dir/>
          <dgm:animLvl val="lvl"/>
          <dgm:resizeHandles val="exact"/>
        </dgm:presLayoutVars>
      </dgm:prSet>
      <dgm:spPr/>
    </dgm:pt>
    <dgm:pt modelId="{F07DCA5A-3EE1-48A6-A374-A29FFB493CFB}" type="pres">
      <dgm:prSet presAssocID="{F65F588A-51E8-4BD6-97C1-04AC3FE65EFE}" presName="composite" presStyleCnt="0"/>
      <dgm:spPr/>
    </dgm:pt>
    <dgm:pt modelId="{395C6252-C367-4169-BF93-C6CB601EC53F}" type="pres">
      <dgm:prSet presAssocID="{F65F588A-51E8-4BD6-97C1-04AC3FE65EFE}" presName="parentText" presStyleLbl="alignNode1" presStyleIdx="0" presStyleCnt="2">
        <dgm:presLayoutVars>
          <dgm:chMax val="1"/>
          <dgm:bulletEnabled val="1"/>
        </dgm:presLayoutVars>
      </dgm:prSet>
      <dgm:spPr/>
    </dgm:pt>
    <dgm:pt modelId="{E7C822C0-D126-4DCE-B67F-1D9811498E0F}" type="pres">
      <dgm:prSet presAssocID="{F65F588A-51E8-4BD6-97C1-04AC3FE65EFE}" presName="descendantText" presStyleLbl="alignAcc1" presStyleIdx="0" presStyleCnt="2" custLinFactNeighborY="-774">
        <dgm:presLayoutVars>
          <dgm:bulletEnabled val="1"/>
        </dgm:presLayoutVars>
      </dgm:prSet>
      <dgm:spPr/>
    </dgm:pt>
    <dgm:pt modelId="{68503E80-04D5-45BB-A225-E1EA592403BA}" type="pres">
      <dgm:prSet presAssocID="{EBC6EFBF-112B-49B3-BBFB-AE3854DFAB52}" presName="sp" presStyleCnt="0"/>
      <dgm:spPr/>
    </dgm:pt>
    <dgm:pt modelId="{1554D2BF-7329-478A-A4D2-67114AC6434A}" type="pres">
      <dgm:prSet presAssocID="{EE01A95E-B40B-4890-9905-52AE8977EB3D}" presName="composite" presStyleCnt="0"/>
      <dgm:spPr/>
    </dgm:pt>
    <dgm:pt modelId="{30EF830C-BAA2-4224-A377-ED1A5C56E8F8}" type="pres">
      <dgm:prSet presAssocID="{EE01A95E-B40B-4890-9905-52AE8977EB3D}" presName="parentText" presStyleLbl="alignNode1" presStyleIdx="1" presStyleCnt="2">
        <dgm:presLayoutVars>
          <dgm:chMax val="1"/>
          <dgm:bulletEnabled val="1"/>
        </dgm:presLayoutVars>
      </dgm:prSet>
      <dgm:spPr/>
    </dgm:pt>
    <dgm:pt modelId="{CCC0FC89-3B8C-41E4-B6F1-6B00C071C985}" type="pres">
      <dgm:prSet presAssocID="{EE01A95E-B40B-4890-9905-52AE8977EB3D}" presName="descendantText" presStyleLbl="alignAcc1" presStyleIdx="1" presStyleCnt="2">
        <dgm:presLayoutVars>
          <dgm:bulletEnabled val="1"/>
        </dgm:presLayoutVars>
      </dgm:prSet>
      <dgm:spPr/>
    </dgm:pt>
  </dgm:ptLst>
  <dgm:cxnLst>
    <dgm:cxn modelId="{3CF3B003-2E33-4441-8DBE-E36B8B69E6F5}" srcId="{C8EACCCB-7AB8-4265-9896-FA0FC269136B}" destId="{F65F588A-51E8-4BD6-97C1-04AC3FE65EFE}" srcOrd="0" destOrd="0" parTransId="{E9ABF1F2-C3D4-4455-A285-1BEE085B9875}" sibTransId="{EBC6EFBF-112B-49B3-BBFB-AE3854DFAB52}"/>
    <dgm:cxn modelId="{BDED1E15-A61F-45F3-A1AE-885ADDBB4279}" srcId="{F65F588A-51E8-4BD6-97C1-04AC3FE65EFE}" destId="{0973148B-656F-4D4D-B571-002D190CB5F3}" srcOrd="0" destOrd="0" parTransId="{B448D60E-764B-4383-BAF5-545101546684}" sibTransId="{E84B9644-8B64-476F-BC55-3714D44236DD}"/>
    <dgm:cxn modelId="{EC44A718-8188-41A8-A034-6F7DD444FF29}" type="presOf" srcId="{EE01A95E-B40B-4890-9905-52AE8977EB3D}" destId="{30EF830C-BAA2-4224-A377-ED1A5C56E8F8}" srcOrd="0" destOrd="0" presId="urn:microsoft.com/office/officeart/2005/8/layout/chevron2"/>
    <dgm:cxn modelId="{F93C111E-11A6-49DB-A419-5754F6EBF131}" type="presOf" srcId="{0973148B-656F-4D4D-B571-002D190CB5F3}" destId="{E7C822C0-D126-4DCE-B67F-1D9811498E0F}" srcOrd="0" destOrd="0" presId="urn:microsoft.com/office/officeart/2005/8/layout/chevron2"/>
    <dgm:cxn modelId="{15323723-00C9-4DCF-8C6D-1244701FA908}" srcId="{F65F588A-51E8-4BD6-97C1-04AC3FE65EFE}" destId="{A6F80BB6-1457-4F12-A346-6248CC776AA1}" srcOrd="1" destOrd="0" parTransId="{875BBE25-7F53-4693-8709-76DA70243952}" sibTransId="{F47DBBFC-B95D-4AA7-880D-F4D60B2C8E42}"/>
    <dgm:cxn modelId="{5C5DE92C-4232-4379-B982-CC767F6B4F89}" type="presOf" srcId="{25BB70E8-0773-466E-91C6-3E858C623C79}" destId="{CCC0FC89-3B8C-41E4-B6F1-6B00C071C985}" srcOrd="0" destOrd="2" presId="urn:microsoft.com/office/officeart/2005/8/layout/chevron2"/>
    <dgm:cxn modelId="{1B623D30-BAB4-4C30-B8DC-7E89207B4825}" type="presOf" srcId="{C8EACCCB-7AB8-4265-9896-FA0FC269136B}" destId="{7A0402ED-7BB8-477B-8576-BFE15F18EA4F}" srcOrd="0" destOrd="0" presId="urn:microsoft.com/office/officeart/2005/8/layout/chevron2"/>
    <dgm:cxn modelId="{D9151165-B9BE-4E13-AC83-ECEEE679A419}" srcId="{EE01A95E-B40B-4890-9905-52AE8977EB3D}" destId="{25BB70E8-0773-466E-91C6-3E858C623C79}" srcOrd="2" destOrd="0" parTransId="{EE0B1072-45C7-4ABD-8B81-EB36A2725B89}" sibTransId="{FC48F9DF-4DB2-43A3-BEB3-7D05F26F2965}"/>
    <dgm:cxn modelId="{98B52749-9924-408A-B033-431FF8A5D05B}" srcId="{EE01A95E-B40B-4890-9905-52AE8977EB3D}" destId="{F30D5556-D2BB-4EB6-BB18-852F15A5D0BC}" srcOrd="1" destOrd="0" parTransId="{D7F37086-4B37-4F80-9887-A9C3C06E977B}" sibTransId="{DEF194BD-B584-4D19-8AD5-13B3C2DDCB19}"/>
    <dgm:cxn modelId="{6528334F-921F-480F-897F-36BBC4300B5E}" type="presOf" srcId="{F30D5556-D2BB-4EB6-BB18-852F15A5D0BC}" destId="{CCC0FC89-3B8C-41E4-B6F1-6B00C071C985}" srcOrd="0" destOrd="1" presId="urn:microsoft.com/office/officeart/2005/8/layout/chevron2"/>
    <dgm:cxn modelId="{DADE5C76-F4AC-429D-B09E-7DB1DDD03B3E}" srcId="{EE01A95E-B40B-4890-9905-52AE8977EB3D}" destId="{1827BFF9-E78E-486C-A6DF-C9BCDBEFB819}" srcOrd="0" destOrd="0" parTransId="{E9EFD7FE-4826-4D7E-9FFB-4891F33BD1A4}" sibTransId="{E54B6C26-9777-4FD4-966C-382E4E7FCB0C}"/>
    <dgm:cxn modelId="{D0B5A077-DDEC-4CEB-8BA4-23A963F53978}" type="presOf" srcId="{1827BFF9-E78E-486C-A6DF-C9BCDBEFB819}" destId="{CCC0FC89-3B8C-41E4-B6F1-6B00C071C985}" srcOrd="0" destOrd="0" presId="urn:microsoft.com/office/officeart/2005/8/layout/chevron2"/>
    <dgm:cxn modelId="{F4A4C481-0545-4D20-BE87-F7C9203B7BD8}" type="presOf" srcId="{F65F588A-51E8-4BD6-97C1-04AC3FE65EFE}" destId="{395C6252-C367-4169-BF93-C6CB601EC53F}" srcOrd="0" destOrd="0" presId="urn:microsoft.com/office/officeart/2005/8/layout/chevron2"/>
    <dgm:cxn modelId="{D5FD8088-2DFF-44C3-B2AD-43743E41FFAF}" type="presOf" srcId="{A6F80BB6-1457-4F12-A346-6248CC776AA1}" destId="{E7C822C0-D126-4DCE-B67F-1D9811498E0F}" srcOrd="0" destOrd="1" presId="urn:microsoft.com/office/officeart/2005/8/layout/chevron2"/>
    <dgm:cxn modelId="{CE5209B3-9FEE-47CE-BEAE-8EECCE10D283}" srcId="{C8EACCCB-7AB8-4265-9896-FA0FC269136B}" destId="{EE01A95E-B40B-4890-9905-52AE8977EB3D}" srcOrd="1" destOrd="0" parTransId="{A2A27615-498F-4A19-88F2-E4EA5A2215CB}" sibTransId="{9FFF4ABC-FA57-4EF5-8446-EBE38852FB8D}"/>
    <dgm:cxn modelId="{7FF45DFD-C308-4570-9D08-DE20FB38F401}" type="presParOf" srcId="{7A0402ED-7BB8-477B-8576-BFE15F18EA4F}" destId="{F07DCA5A-3EE1-48A6-A374-A29FFB493CFB}" srcOrd="0" destOrd="0" presId="urn:microsoft.com/office/officeart/2005/8/layout/chevron2"/>
    <dgm:cxn modelId="{155629BE-D307-4142-877D-3E621CFBE512}" type="presParOf" srcId="{F07DCA5A-3EE1-48A6-A374-A29FFB493CFB}" destId="{395C6252-C367-4169-BF93-C6CB601EC53F}" srcOrd="0" destOrd="0" presId="urn:microsoft.com/office/officeart/2005/8/layout/chevron2"/>
    <dgm:cxn modelId="{328C18E9-C270-44F1-9131-4C6394A5EB0B}" type="presParOf" srcId="{F07DCA5A-3EE1-48A6-A374-A29FFB493CFB}" destId="{E7C822C0-D126-4DCE-B67F-1D9811498E0F}" srcOrd="1" destOrd="0" presId="urn:microsoft.com/office/officeart/2005/8/layout/chevron2"/>
    <dgm:cxn modelId="{DF768476-B2C0-4634-8202-AA05F62213CA}" type="presParOf" srcId="{7A0402ED-7BB8-477B-8576-BFE15F18EA4F}" destId="{68503E80-04D5-45BB-A225-E1EA592403BA}" srcOrd="1" destOrd="0" presId="urn:microsoft.com/office/officeart/2005/8/layout/chevron2"/>
    <dgm:cxn modelId="{B3BF3D0D-FBCE-4384-9880-470E9774342D}" type="presParOf" srcId="{7A0402ED-7BB8-477B-8576-BFE15F18EA4F}" destId="{1554D2BF-7329-478A-A4D2-67114AC6434A}" srcOrd="2" destOrd="0" presId="urn:microsoft.com/office/officeart/2005/8/layout/chevron2"/>
    <dgm:cxn modelId="{4009AFFC-A7AA-41AD-A7DA-32B8BA6D7B00}" type="presParOf" srcId="{1554D2BF-7329-478A-A4D2-67114AC6434A}" destId="{30EF830C-BAA2-4224-A377-ED1A5C56E8F8}" srcOrd="0" destOrd="0" presId="urn:microsoft.com/office/officeart/2005/8/layout/chevron2"/>
    <dgm:cxn modelId="{2668E482-58CF-43C2-8C1A-059162392B31}" type="presParOf" srcId="{1554D2BF-7329-478A-A4D2-67114AC6434A}" destId="{CCC0FC89-3B8C-41E4-B6F1-6B00C071C98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AF91CE-67B9-469E-A35E-D356C7C2E3C1}" type="doc">
      <dgm:prSet loTypeId="urn:microsoft.com/office/officeart/2009/layout/CircleArrowProcess" loCatId="process" qsTypeId="urn:microsoft.com/office/officeart/2005/8/quickstyle/3d1" qsCatId="3D" csTypeId="urn:microsoft.com/office/officeart/2005/8/colors/accent1_2" csCatId="accent1" phldr="1"/>
      <dgm:spPr/>
      <dgm:t>
        <a:bodyPr/>
        <a:lstStyle/>
        <a:p>
          <a:endParaRPr lang="en-AU"/>
        </a:p>
      </dgm:t>
    </dgm:pt>
    <dgm:pt modelId="{C88C0D8D-D2B4-4DD8-8110-4E354672E9A6}">
      <dgm:prSet phldrT="[Text]" custT="1"/>
      <dgm:spPr/>
      <dgm:t>
        <a:bodyPr/>
        <a:lstStyle/>
        <a:p>
          <a:r>
            <a:rPr lang="en-US" sz="1100" dirty="0"/>
            <a:t>Collation and Review of existing data on waste and pollution</a:t>
          </a:r>
          <a:endParaRPr lang="en-AU" sz="1100" dirty="0"/>
        </a:p>
      </dgm:t>
    </dgm:pt>
    <dgm:pt modelId="{20FC989C-CE18-438E-A056-CF433BC64A83}" type="parTrans" cxnId="{DA7ABA92-172F-4659-9540-36EB8C1A9884}">
      <dgm:prSet/>
      <dgm:spPr/>
      <dgm:t>
        <a:bodyPr/>
        <a:lstStyle/>
        <a:p>
          <a:endParaRPr lang="en-AU"/>
        </a:p>
      </dgm:t>
    </dgm:pt>
    <dgm:pt modelId="{91CC4CAB-371D-4177-A63F-5FA990A086CB}" type="sibTrans" cxnId="{DA7ABA92-172F-4659-9540-36EB8C1A9884}">
      <dgm:prSet/>
      <dgm:spPr/>
      <dgm:t>
        <a:bodyPr/>
        <a:lstStyle/>
        <a:p>
          <a:endParaRPr lang="en-AU"/>
        </a:p>
      </dgm:t>
    </dgm:pt>
    <dgm:pt modelId="{28112C13-9DC6-43C9-8A32-6CBED56F155C}">
      <dgm:prSet phldrT="[Text]" custT="1"/>
      <dgm:spPr/>
      <dgm:t>
        <a:bodyPr/>
        <a:lstStyle/>
        <a:p>
          <a:r>
            <a:rPr lang="en-US" sz="1050" dirty="0"/>
            <a:t>Establish comprehensive data that will assist in national policy intervention</a:t>
          </a:r>
          <a:endParaRPr lang="en-AU" sz="1050" dirty="0"/>
        </a:p>
      </dgm:t>
    </dgm:pt>
    <dgm:pt modelId="{5E8CA775-E05B-4B52-836B-50F27A2ADD0E}" type="parTrans" cxnId="{086E9FBD-382B-456C-ACA8-EBF6F5E8B788}">
      <dgm:prSet/>
      <dgm:spPr/>
      <dgm:t>
        <a:bodyPr/>
        <a:lstStyle/>
        <a:p>
          <a:endParaRPr lang="en-AU"/>
        </a:p>
      </dgm:t>
    </dgm:pt>
    <dgm:pt modelId="{20606A4B-0951-4B87-94B7-AAEA7BEB71AB}" type="sibTrans" cxnId="{086E9FBD-382B-456C-ACA8-EBF6F5E8B788}">
      <dgm:prSet/>
      <dgm:spPr/>
      <dgm:t>
        <a:bodyPr/>
        <a:lstStyle/>
        <a:p>
          <a:endParaRPr lang="en-AU"/>
        </a:p>
      </dgm:t>
    </dgm:pt>
    <dgm:pt modelId="{99C045EC-A720-4B43-9A5F-924548EBFE0B}">
      <dgm:prSet custT="1"/>
      <dgm:spPr/>
      <dgm:t>
        <a:bodyPr/>
        <a:lstStyle/>
        <a:p>
          <a:pPr algn="ctr"/>
          <a:r>
            <a:rPr lang="en-US" sz="1100" dirty="0"/>
            <a:t>Build in country capacity</a:t>
          </a:r>
        </a:p>
        <a:p>
          <a:pPr algn="just"/>
          <a:r>
            <a:rPr lang="en-US" sz="1100" dirty="0"/>
            <a:t>provides a data collection framework</a:t>
          </a:r>
        </a:p>
        <a:p>
          <a:pPr algn="just"/>
          <a:endParaRPr lang="en-AU" sz="1100" dirty="0"/>
        </a:p>
      </dgm:t>
    </dgm:pt>
    <dgm:pt modelId="{63C06DA3-C8FA-492B-BD3C-4F2DCE44E93A}" type="parTrans" cxnId="{28C0A06F-DA05-4472-BC18-76C670BCA93A}">
      <dgm:prSet/>
      <dgm:spPr/>
      <dgm:t>
        <a:bodyPr/>
        <a:lstStyle/>
        <a:p>
          <a:endParaRPr lang="en-AU"/>
        </a:p>
      </dgm:t>
    </dgm:pt>
    <dgm:pt modelId="{3D9A3DAB-4FCB-4483-8930-E86441C4880A}" type="sibTrans" cxnId="{28C0A06F-DA05-4472-BC18-76C670BCA93A}">
      <dgm:prSet/>
      <dgm:spPr/>
      <dgm:t>
        <a:bodyPr/>
        <a:lstStyle/>
        <a:p>
          <a:endParaRPr lang="en-AU"/>
        </a:p>
      </dgm:t>
    </dgm:pt>
    <dgm:pt modelId="{6832F9AB-C9C3-4EE4-B943-4DFBBC57812D}" type="pres">
      <dgm:prSet presAssocID="{BCAF91CE-67B9-469E-A35E-D356C7C2E3C1}" presName="Name0" presStyleCnt="0">
        <dgm:presLayoutVars>
          <dgm:chMax val="7"/>
          <dgm:chPref val="7"/>
          <dgm:dir/>
          <dgm:animLvl val="lvl"/>
        </dgm:presLayoutVars>
      </dgm:prSet>
      <dgm:spPr/>
    </dgm:pt>
    <dgm:pt modelId="{4A9949F3-C0D5-4F8C-8EAE-1E1355A2D537}" type="pres">
      <dgm:prSet presAssocID="{C88C0D8D-D2B4-4DD8-8110-4E354672E9A6}" presName="Accent1" presStyleCnt="0"/>
      <dgm:spPr/>
    </dgm:pt>
    <dgm:pt modelId="{826E6346-9D70-4C1A-8433-627304AECD54}" type="pres">
      <dgm:prSet presAssocID="{C88C0D8D-D2B4-4DD8-8110-4E354672E9A6}" presName="Accent" presStyleLbl="node1" presStyleIdx="0" presStyleCnt="3"/>
      <dgm:spPr>
        <a:solidFill>
          <a:schemeClr val="accent6">
            <a:lumMod val="40000"/>
            <a:lumOff val="60000"/>
          </a:schemeClr>
        </a:solidFill>
        <a:effectLst>
          <a:outerShdw blurRad="50800" dist="38100" dir="2700000" algn="tl" rotWithShape="0">
            <a:prstClr val="black">
              <a:alpha val="40000"/>
            </a:prstClr>
          </a:outerShdw>
        </a:effectLst>
      </dgm:spPr>
    </dgm:pt>
    <dgm:pt modelId="{889818B9-6E0D-4A2B-AEA3-690E174CB6B0}" type="pres">
      <dgm:prSet presAssocID="{C88C0D8D-D2B4-4DD8-8110-4E354672E9A6}" presName="Parent1" presStyleLbl="revTx" presStyleIdx="0" presStyleCnt="3">
        <dgm:presLayoutVars>
          <dgm:chMax val="1"/>
          <dgm:chPref val="1"/>
          <dgm:bulletEnabled val="1"/>
        </dgm:presLayoutVars>
      </dgm:prSet>
      <dgm:spPr/>
    </dgm:pt>
    <dgm:pt modelId="{89AB63DB-2416-4E05-8521-A5AF410501D5}" type="pres">
      <dgm:prSet presAssocID="{28112C13-9DC6-43C9-8A32-6CBED56F155C}" presName="Accent2" presStyleCnt="0"/>
      <dgm:spPr/>
    </dgm:pt>
    <dgm:pt modelId="{EC62BDC1-1BF5-4462-B74D-A97DA0D82274}" type="pres">
      <dgm:prSet presAssocID="{28112C13-9DC6-43C9-8A32-6CBED56F155C}" presName="Accent" presStyleLbl="node1" presStyleIdx="1" presStyleCnt="3"/>
      <dgm:spPr>
        <a:solidFill>
          <a:srgbClr val="00B050"/>
        </a:solidFill>
        <a:effectLst>
          <a:outerShdw blurRad="50800" dist="38100" dir="2700000" algn="tl" rotWithShape="0">
            <a:prstClr val="black">
              <a:alpha val="40000"/>
            </a:prstClr>
          </a:outerShdw>
        </a:effectLst>
      </dgm:spPr>
    </dgm:pt>
    <dgm:pt modelId="{7660CB78-03E9-4584-80E5-DB5C1F025076}" type="pres">
      <dgm:prSet presAssocID="{28112C13-9DC6-43C9-8A32-6CBED56F155C}" presName="Parent2" presStyleLbl="revTx" presStyleIdx="1" presStyleCnt="3">
        <dgm:presLayoutVars>
          <dgm:chMax val="1"/>
          <dgm:chPref val="1"/>
          <dgm:bulletEnabled val="1"/>
        </dgm:presLayoutVars>
      </dgm:prSet>
      <dgm:spPr/>
    </dgm:pt>
    <dgm:pt modelId="{A00066AE-543B-4273-B78D-85EB4B36154B}" type="pres">
      <dgm:prSet presAssocID="{99C045EC-A720-4B43-9A5F-924548EBFE0B}" presName="Accent3" presStyleCnt="0"/>
      <dgm:spPr/>
    </dgm:pt>
    <dgm:pt modelId="{EB5DEED2-E9A5-40D7-8842-20DD303E5E63}" type="pres">
      <dgm:prSet presAssocID="{99C045EC-A720-4B43-9A5F-924548EBFE0B}" presName="Accent" presStyleLbl="node1" presStyleIdx="2" presStyleCnt="3"/>
      <dgm:spPr>
        <a:solidFill>
          <a:schemeClr val="accent6">
            <a:lumMod val="50000"/>
          </a:schemeClr>
        </a:solidFill>
        <a:effectLst>
          <a:outerShdw blurRad="50800" dist="38100" dir="2700000" algn="tl" rotWithShape="0">
            <a:prstClr val="black">
              <a:alpha val="40000"/>
            </a:prstClr>
          </a:outerShdw>
        </a:effectLst>
      </dgm:spPr>
    </dgm:pt>
    <dgm:pt modelId="{79467154-7E07-466E-A7D8-8DF62C6BD6C7}" type="pres">
      <dgm:prSet presAssocID="{99C045EC-A720-4B43-9A5F-924548EBFE0B}" presName="Parent3" presStyleLbl="revTx" presStyleIdx="2" presStyleCnt="3" custScaleY="154350">
        <dgm:presLayoutVars>
          <dgm:chMax val="1"/>
          <dgm:chPref val="1"/>
          <dgm:bulletEnabled val="1"/>
        </dgm:presLayoutVars>
      </dgm:prSet>
      <dgm:spPr/>
    </dgm:pt>
  </dgm:ptLst>
  <dgm:cxnLst>
    <dgm:cxn modelId="{D647C701-ACFF-4815-B1C0-6A11A0A3BD84}" type="presOf" srcId="{28112C13-9DC6-43C9-8A32-6CBED56F155C}" destId="{7660CB78-03E9-4584-80E5-DB5C1F025076}" srcOrd="0" destOrd="0" presId="urn:microsoft.com/office/officeart/2009/layout/CircleArrowProcess"/>
    <dgm:cxn modelId="{FE29D53E-EDD5-4257-8B4E-C4382B6DE6A2}" type="presOf" srcId="{99C045EC-A720-4B43-9A5F-924548EBFE0B}" destId="{79467154-7E07-466E-A7D8-8DF62C6BD6C7}" srcOrd="0" destOrd="0" presId="urn:microsoft.com/office/officeart/2009/layout/CircleArrowProcess"/>
    <dgm:cxn modelId="{28C0A06F-DA05-4472-BC18-76C670BCA93A}" srcId="{BCAF91CE-67B9-469E-A35E-D356C7C2E3C1}" destId="{99C045EC-A720-4B43-9A5F-924548EBFE0B}" srcOrd="2" destOrd="0" parTransId="{63C06DA3-C8FA-492B-BD3C-4F2DCE44E93A}" sibTransId="{3D9A3DAB-4FCB-4483-8930-E86441C4880A}"/>
    <dgm:cxn modelId="{CBA73885-B3D1-4C8C-92E8-A86326B89570}" type="presOf" srcId="{C88C0D8D-D2B4-4DD8-8110-4E354672E9A6}" destId="{889818B9-6E0D-4A2B-AEA3-690E174CB6B0}" srcOrd="0" destOrd="0" presId="urn:microsoft.com/office/officeart/2009/layout/CircleArrowProcess"/>
    <dgm:cxn modelId="{DA7ABA92-172F-4659-9540-36EB8C1A9884}" srcId="{BCAF91CE-67B9-469E-A35E-D356C7C2E3C1}" destId="{C88C0D8D-D2B4-4DD8-8110-4E354672E9A6}" srcOrd="0" destOrd="0" parTransId="{20FC989C-CE18-438E-A056-CF433BC64A83}" sibTransId="{91CC4CAB-371D-4177-A63F-5FA990A086CB}"/>
    <dgm:cxn modelId="{086E9FBD-382B-456C-ACA8-EBF6F5E8B788}" srcId="{BCAF91CE-67B9-469E-A35E-D356C7C2E3C1}" destId="{28112C13-9DC6-43C9-8A32-6CBED56F155C}" srcOrd="1" destOrd="0" parTransId="{5E8CA775-E05B-4B52-836B-50F27A2ADD0E}" sibTransId="{20606A4B-0951-4B87-94B7-AAEA7BEB71AB}"/>
    <dgm:cxn modelId="{AA2701C6-317C-4712-8015-7BBAB0308DF2}" type="presOf" srcId="{BCAF91CE-67B9-469E-A35E-D356C7C2E3C1}" destId="{6832F9AB-C9C3-4EE4-B943-4DFBBC57812D}" srcOrd="0" destOrd="0" presId="urn:microsoft.com/office/officeart/2009/layout/CircleArrowProcess"/>
    <dgm:cxn modelId="{EB32AB83-6618-4B55-92DC-B914C673CABD}" type="presParOf" srcId="{6832F9AB-C9C3-4EE4-B943-4DFBBC57812D}" destId="{4A9949F3-C0D5-4F8C-8EAE-1E1355A2D537}" srcOrd="0" destOrd="0" presId="urn:microsoft.com/office/officeart/2009/layout/CircleArrowProcess"/>
    <dgm:cxn modelId="{DD35175B-07B0-4B19-A2E9-2D7D56A002E2}" type="presParOf" srcId="{4A9949F3-C0D5-4F8C-8EAE-1E1355A2D537}" destId="{826E6346-9D70-4C1A-8433-627304AECD54}" srcOrd="0" destOrd="0" presId="urn:microsoft.com/office/officeart/2009/layout/CircleArrowProcess"/>
    <dgm:cxn modelId="{56D60204-4323-415D-AD06-EE3D7A7ADDE8}" type="presParOf" srcId="{6832F9AB-C9C3-4EE4-B943-4DFBBC57812D}" destId="{889818B9-6E0D-4A2B-AEA3-690E174CB6B0}" srcOrd="1" destOrd="0" presId="urn:microsoft.com/office/officeart/2009/layout/CircleArrowProcess"/>
    <dgm:cxn modelId="{1ACF26A6-4398-4763-A89F-28330F9288C2}" type="presParOf" srcId="{6832F9AB-C9C3-4EE4-B943-4DFBBC57812D}" destId="{89AB63DB-2416-4E05-8521-A5AF410501D5}" srcOrd="2" destOrd="0" presId="urn:microsoft.com/office/officeart/2009/layout/CircleArrowProcess"/>
    <dgm:cxn modelId="{DEAC8CA1-2091-4196-895A-04D0FA9D2FE7}" type="presParOf" srcId="{89AB63DB-2416-4E05-8521-A5AF410501D5}" destId="{EC62BDC1-1BF5-4462-B74D-A97DA0D82274}" srcOrd="0" destOrd="0" presId="urn:microsoft.com/office/officeart/2009/layout/CircleArrowProcess"/>
    <dgm:cxn modelId="{02CBED1B-B961-4516-AF93-79B5B105DEFB}" type="presParOf" srcId="{6832F9AB-C9C3-4EE4-B943-4DFBBC57812D}" destId="{7660CB78-03E9-4584-80E5-DB5C1F025076}" srcOrd="3" destOrd="0" presId="urn:microsoft.com/office/officeart/2009/layout/CircleArrowProcess"/>
    <dgm:cxn modelId="{951E74ED-43F6-4DB1-8F77-D22386A3B2F2}" type="presParOf" srcId="{6832F9AB-C9C3-4EE4-B943-4DFBBC57812D}" destId="{A00066AE-543B-4273-B78D-85EB4B36154B}" srcOrd="4" destOrd="0" presId="urn:microsoft.com/office/officeart/2009/layout/CircleArrowProcess"/>
    <dgm:cxn modelId="{776A0DB3-A860-44DC-8211-651AD1658620}" type="presParOf" srcId="{A00066AE-543B-4273-B78D-85EB4B36154B}" destId="{EB5DEED2-E9A5-40D7-8842-20DD303E5E63}" srcOrd="0" destOrd="0" presId="urn:microsoft.com/office/officeart/2009/layout/CircleArrowProcess"/>
    <dgm:cxn modelId="{4E4FF88F-7549-45CF-90AA-C445FFBCA545}" type="presParOf" srcId="{6832F9AB-C9C3-4EE4-B943-4DFBBC57812D}" destId="{79467154-7E07-466E-A7D8-8DF62C6BD6C7}"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40438D-7D6E-4631-9937-09A68CBC18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B5C4DB75-A0A5-46CD-A16F-388EBE774B5F}">
      <dgm:prSet phldrT="[Text]" custT="1"/>
      <dgm:spPr>
        <a:solidFill>
          <a:schemeClr val="accent6">
            <a:lumMod val="50000"/>
          </a:schemeClr>
        </a:solidFill>
      </dgm:spPr>
      <dgm:t>
        <a:bodyPr/>
        <a:lstStyle/>
        <a:p>
          <a:r>
            <a:rPr lang="en-US" sz="2800" kern="1200" dirty="0">
              <a:solidFill>
                <a:prstClr val="white"/>
              </a:solidFill>
              <a:latin typeface="Calibri" panose="020F0502020204030204"/>
              <a:ea typeface="+mn-ea"/>
              <a:cs typeface="+mn-cs"/>
            </a:rPr>
            <a:t>Household </a:t>
          </a:r>
          <a:endParaRPr lang="en-AU" sz="2800" kern="1200" dirty="0">
            <a:solidFill>
              <a:prstClr val="white"/>
            </a:solidFill>
            <a:latin typeface="Calibri" panose="020F0502020204030204"/>
            <a:ea typeface="+mn-ea"/>
            <a:cs typeface="+mn-cs"/>
          </a:endParaRPr>
        </a:p>
      </dgm:t>
    </dgm:pt>
    <dgm:pt modelId="{4E1D2DDE-9C5A-4A7D-8214-6AC150F18C05}" type="parTrans" cxnId="{F2F8C696-D09C-49D6-9097-5BBC66721C45}">
      <dgm:prSet/>
      <dgm:spPr/>
      <dgm:t>
        <a:bodyPr/>
        <a:lstStyle/>
        <a:p>
          <a:endParaRPr lang="en-AU"/>
        </a:p>
      </dgm:t>
    </dgm:pt>
    <dgm:pt modelId="{F4ECE96F-E088-4F4A-8400-7711C85F5900}" type="sibTrans" cxnId="{F2F8C696-D09C-49D6-9097-5BBC66721C45}">
      <dgm:prSet/>
      <dgm:spPr/>
      <dgm:t>
        <a:bodyPr/>
        <a:lstStyle/>
        <a:p>
          <a:endParaRPr lang="en-AU"/>
        </a:p>
      </dgm:t>
    </dgm:pt>
    <dgm:pt modelId="{CF9CC1B2-3B6F-4AC0-BA80-5E9DB7D3094D}">
      <dgm:prSet phldrT="[Text]" custT="1"/>
      <dgm:spPr/>
      <dgm:t>
        <a:bodyPr/>
        <a:lstStyle/>
        <a:p>
          <a:r>
            <a:rPr lang="en-US" sz="1600" dirty="0"/>
            <a:t>Per capita Waste generation </a:t>
          </a:r>
          <a:endParaRPr lang="en-AU" sz="1600" dirty="0"/>
        </a:p>
      </dgm:t>
    </dgm:pt>
    <dgm:pt modelId="{F57A27BA-690B-46A6-BC2F-B6E577303843}" type="parTrans" cxnId="{5A78F70A-9759-4486-B14E-8B685A459DE1}">
      <dgm:prSet/>
      <dgm:spPr/>
      <dgm:t>
        <a:bodyPr/>
        <a:lstStyle/>
        <a:p>
          <a:endParaRPr lang="en-AU"/>
        </a:p>
      </dgm:t>
    </dgm:pt>
    <dgm:pt modelId="{B5982B16-8D51-4F40-B50D-2970011247BB}" type="sibTrans" cxnId="{5A78F70A-9759-4486-B14E-8B685A459DE1}">
      <dgm:prSet/>
      <dgm:spPr/>
      <dgm:t>
        <a:bodyPr/>
        <a:lstStyle/>
        <a:p>
          <a:endParaRPr lang="en-AU"/>
        </a:p>
      </dgm:t>
    </dgm:pt>
    <dgm:pt modelId="{9E7E933F-07BA-47AC-9EA2-0E9B2E554185}">
      <dgm:prSet phldrT="[Text]" custT="1"/>
      <dgm:spPr/>
      <dgm:t>
        <a:bodyPr/>
        <a:lstStyle/>
        <a:p>
          <a:r>
            <a:rPr lang="en-US" sz="1600" dirty="0"/>
            <a:t>Per household waste generation </a:t>
          </a:r>
          <a:endParaRPr lang="en-AU" sz="1600" dirty="0"/>
        </a:p>
      </dgm:t>
    </dgm:pt>
    <dgm:pt modelId="{7C0B8694-8698-4F94-80DB-F55D54557331}" type="parTrans" cxnId="{7B9E29AF-6196-46C7-AC4C-D00A66837B1D}">
      <dgm:prSet/>
      <dgm:spPr/>
      <dgm:t>
        <a:bodyPr/>
        <a:lstStyle/>
        <a:p>
          <a:endParaRPr lang="en-AU"/>
        </a:p>
      </dgm:t>
    </dgm:pt>
    <dgm:pt modelId="{69DA1060-5685-4FCC-9098-C7B3A2CC4850}" type="sibTrans" cxnId="{7B9E29AF-6196-46C7-AC4C-D00A66837B1D}">
      <dgm:prSet/>
      <dgm:spPr/>
      <dgm:t>
        <a:bodyPr/>
        <a:lstStyle/>
        <a:p>
          <a:endParaRPr lang="en-AU"/>
        </a:p>
      </dgm:t>
    </dgm:pt>
    <dgm:pt modelId="{B49D6D94-2B44-4583-B6D0-9A91B6141C5B}">
      <dgm:prSet phldrT="[Text]" custT="1"/>
      <dgm:spPr>
        <a:solidFill>
          <a:schemeClr val="accent6">
            <a:lumMod val="50000"/>
          </a:schemeClr>
        </a:solidFill>
      </dgm:spPr>
      <dgm:t>
        <a:bodyPr/>
        <a:lstStyle/>
        <a:p>
          <a:r>
            <a:rPr lang="en-US" sz="2800" dirty="0">
              <a:effectLst>
                <a:outerShdw blurRad="38100" dist="38100" dir="2700000" algn="tl">
                  <a:srgbClr val="000000">
                    <a:alpha val="43137"/>
                  </a:srgbClr>
                </a:outerShdw>
              </a:effectLst>
            </a:rPr>
            <a:t>Landfill</a:t>
          </a:r>
          <a:r>
            <a:rPr lang="en-US" sz="2800" dirty="0"/>
            <a:t> </a:t>
          </a:r>
          <a:endParaRPr lang="en-AU" sz="2800" dirty="0"/>
        </a:p>
      </dgm:t>
    </dgm:pt>
    <dgm:pt modelId="{83F7C978-66B9-4290-B5CD-89C5DEDF381F}" type="parTrans" cxnId="{6758F99C-ABB2-4FEF-94CA-53B981A3FE25}">
      <dgm:prSet/>
      <dgm:spPr/>
      <dgm:t>
        <a:bodyPr/>
        <a:lstStyle/>
        <a:p>
          <a:endParaRPr lang="en-AU"/>
        </a:p>
      </dgm:t>
    </dgm:pt>
    <dgm:pt modelId="{A0C0DCD8-C503-4DCA-81C4-5DEE563FF3C7}" type="sibTrans" cxnId="{6758F99C-ABB2-4FEF-94CA-53B981A3FE25}">
      <dgm:prSet/>
      <dgm:spPr/>
      <dgm:t>
        <a:bodyPr/>
        <a:lstStyle/>
        <a:p>
          <a:endParaRPr lang="en-AU"/>
        </a:p>
      </dgm:t>
    </dgm:pt>
    <dgm:pt modelId="{C2DC8446-0C75-4894-8FF1-44A5790690CE}">
      <dgm:prSet phldrT="[Text]" custT="1"/>
      <dgm:spPr/>
      <dgm:t>
        <a:bodyPr/>
        <a:lstStyle/>
        <a:p>
          <a:r>
            <a:rPr lang="en-US" sz="1600" kern="1200" dirty="0">
              <a:solidFill>
                <a:prstClr val="black">
                  <a:hueOff val="0"/>
                  <a:satOff val="0"/>
                  <a:lumOff val="0"/>
                  <a:alphaOff val="0"/>
                </a:prstClr>
              </a:solidFill>
              <a:latin typeface="Calibri" panose="020F0502020204030204"/>
              <a:ea typeface="+mn-ea"/>
              <a:cs typeface="+mn-cs"/>
            </a:rPr>
            <a:t>Materials not usually found in household bins</a:t>
          </a:r>
          <a:endParaRPr lang="en-AU" sz="1600" kern="1200" dirty="0">
            <a:solidFill>
              <a:prstClr val="black">
                <a:hueOff val="0"/>
                <a:satOff val="0"/>
                <a:lumOff val="0"/>
                <a:alphaOff val="0"/>
              </a:prstClr>
            </a:solidFill>
            <a:latin typeface="Calibri" panose="020F0502020204030204"/>
            <a:ea typeface="+mn-ea"/>
            <a:cs typeface="+mn-cs"/>
          </a:endParaRPr>
        </a:p>
      </dgm:t>
    </dgm:pt>
    <dgm:pt modelId="{6DBD1D22-C907-47E8-AF65-BC98719DC410}" type="parTrans" cxnId="{19092923-3EB5-4136-9E1C-CCD49EB65C0B}">
      <dgm:prSet/>
      <dgm:spPr/>
      <dgm:t>
        <a:bodyPr/>
        <a:lstStyle/>
        <a:p>
          <a:endParaRPr lang="en-AU"/>
        </a:p>
      </dgm:t>
    </dgm:pt>
    <dgm:pt modelId="{EAD6E344-6B1A-49BD-BC3D-4E5C36AB42AC}" type="sibTrans" cxnId="{19092923-3EB5-4136-9E1C-CCD49EB65C0B}">
      <dgm:prSet/>
      <dgm:spPr/>
      <dgm:t>
        <a:bodyPr/>
        <a:lstStyle/>
        <a:p>
          <a:endParaRPr lang="en-AU"/>
        </a:p>
      </dgm:t>
    </dgm:pt>
    <dgm:pt modelId="{325F9F66-D3CA-44CB-8032-438A52D659ED}">
      <dgm:prSet phldrT="[Text]" custT="1"/>
      <dgm:spPr>
        <a:solidFill>
          <a:schemeClr val="accent6">
            <a:lumMod val="50000"/>
          </a:schemeClr>
        </a:solidFill>
      </dgm:spPr>
      <dgm:t>
        <a:bodyPr/>
        <a:lstStyle/>
        <a:p>
          <a:r>
            <a:rPr lang="en-US" sz="2800" kern="1200" dirty="0">
              <a:solidFill>
                <a:prstClr val="white"/>
              </a:solidFill>
              <a:effectLst>
                <a:outerShdw blurRad="38100" dist="38100" dir="2700000" algn="tl">
                  <a:srgbClr val="000000">
                    <a:alpha val="43137"/>
                  </a:srgbClr>
                </a:outerShdw>
              </a:effectLst>
              <a:latin typeface="Calibri" panose="020F0502020204030204"/>
              <a:ea typeface="+mn-ea"/>
              <a:cs typeface="+mn-cs"/>
            </a:rPr>
            <a:t>Commercial</a:t>
          </a:r>
          <a:endParaRPr lang="en-AU" sz="280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3DF1EC5A-EA0F-4F91-808E-43B8BD4DDD37}" type="parTrans" cxnId="{645FCE5D-C14E-4DE6-9D56-5A656A1E6858}">
      <dgm:prSet/>
      <dgm:spPr/>
      <dgm:t>
        <a:bodyPr/>
        <a:lstStyle/>
        <a:p>
          <a:endParaRPr lang="en-AU"/>
        </a:p>
      </dgm:t>
    </dgm:pt>
    <dgm:pt modelId="{48ABFA22-7721-42F4-A886-3F32C87D17B7}" type="sibTrans" cxnId="{645FCE5D-C14E-4DE6-9D56-5A656A1E6858}">
      <dgm:prSet/>
      <dgm:spPr/>
      <dgm:t>
        <a:bodyPr/>
        <a:lstStyle/>
        <a:p>
          <a:endParaRPr lang="en-AU"/>
        </a:p>
      </dgm:t>
    </dgm:pt>
    <dgm:pt modelId="{D241C218-D436-4037-AD3E-83208A7D4B9E}">
      <dgm:prSet phldrT="[Text]" custT="1"/>
      <dgm:spPr/>
      <dgm:t>
        <a:bodyPr/>
        <a:lstStyle/>
        <a:p>
          <a:r>
            <a:rPr lang="en-US" sz="1600" dirty="0"/>
            <a:t>Waste Generation </a:t>
          </a:r>
          <a:endParaRPr lang="en-AU" sz="1600" dirty="0"/>
        </a:p>
      </dgm:t>
    </dgm:pt>
    <dgm:pt modelId="{5350B803-7506-48A9-883F-2041F4E2B21E}" type="parTrans" cxnId="{9AA2726F-F93A-4700-9597-43ACEE05BE0A}">
      <dgm:prSet/>
      <dgm:spPr/>
      <dgm:t>
        <a:bodyPr/>
        <a:lstStyle/>
        <a:p>
          <a:endParaRPr lang="en-AU"/>
        </a:p>
      </dgm:t>
    </dgm:pt>
    <dgm:pt modelId="{8AB019F4-11EA-4B7E-8D0E-79222033A187}" type="sibTrans" cxnId="{9AA2726F-F93A-4700-9597-43ACEE05BE0A}">
      <dgm:prSet/>
      <dgm:spPr/>
      <dgm:t>
        <a:bodyPr/>
        <a:lstStyle/>
        <a:p>
          <a:endParaRPr lang="en-AU"/>
        </a:p>
      </dgm:t>
    </dgm:pt>
    <dgm:pt modelId="{807A61CA-4658-4FB7-BB1D-78C1EE836636}">
      <dgm:prSet phldrT="[Text]" custT="1"/>
      <dgm:spPr/>
      <dgm:t>
        <a:bodyPr/>
        <a:lstStyle/>
        <a:p>
          <a:r>
            <a:rPr lang="en-US" sz="1600" dirty="0"/>
            <a:t>Waste Composition </a:t>
          </a:r>
          <a:endParaRPr lang="en-AU" sz="1600" dirty="0"/>
        </a:p>
      </dgm:t>
    </dgm:pt>
    <dgm:pt modelId="{AAB57179-C11B-46E5-84AF-29CC9BECCB68}" type="parTrans" cxnId="{D78C584D-BE60-474A-95C2-5A4FAAB94C50}">
      <dgm:prSet/>
      <dgm:spPr/>
      <dgm:t>
        <a:bodyPr/>
        <a:lstStyle/>
        <a:p>
          <a:endParaRPr lang="en-AU"/>
        </a:p>
      </dgm:t>
    </dgm:pt>
    <dgm:pt modelId="{04095246-699F-4A7D-8D6B-D94A76D41A70}" type="sibTrans" cxnId="{D78C584D-BE60-474A-95C2-5A4FAAB94C50}">
      <dgm:prSet/>
      <dgm:spPr/>
      <dgm:t>
        <a:bodyPr/>
        <a:lstStyle/>
        <a:p>
          <a:endParaRPr lang="en-AU"/>
        </a:p>
      </dgm:t>
    </dgm:pt>
    <dgm:pt modelId="{4C1D8677-9DC7-4B2E-A975-0556F72A2164}">
      <dgm:prSet custT="1"/>
      <dgm:spPr>
        <a:solidFill>
          <a:schemeClr val="accent6">
            <a:lumMod val="50000"/>
          </a:schemeClr>
        </a:solidFill>
      </dgm:spPr>
      <dgm:t>
        <a:bodyPr/>
        <a:lstStyle/>
        <a:p>
          <a:r>
            <a:rPr lang="en-US" sz="2800" kern="1200" dirty="0">
              <a:solidFill>
                <a:prstClr val="white"/>
              </a:solidFill>
              <a:effectLst>
                <a:outerShdw blurRad="38100" dist="38100" dir="2700000" algn="tl">
                  <a:srgbClr val="000000">
                    <a:alpha val="43137"/>
                  </a:srgbClr>
                </a:outerShdw>
              </a:effectLst>
              <a:latin typeface="Calibri" panose="020F0502020204030204"/>
              <a:ea typeface="+mn-ea"/>
              <a:cs typeface="+mn-cs"/>
            </a:rPr>
            <a:t>Customs</a:t>
          </a:r>
          <a:endParaRPr lang="en-AU" sz="280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773B5F66-4B68-42F7-AC3A-D3DF6B2DEF7F}" type="parTrans" cxnId="{8125E6ED-32A5-40C6-8141-A4A257AE4E00}">
      <dgm:prSet/>
      <dgm:spPr/>
      <dgm:t>
        <a:bodyPr/>
        <a:lstStyle/>
        <a:p>
          <a:endParaRPr lang="en-AU"/>
        </a:p>
      </dgm:t>
    </dgm:pt>
    <dgm:pt modelId="{9001257F-6D3F-4F2C-AC1F-A96F0260C39A}" type="sibTrans" cxnId="{8125E6ED-32A5-40C6-8141-A4A257AE4E00}">
      <dgm:prSet/>
      <dgm:spPr/>
      <dgm:t>
        <a:bodyPr/>
        <a:lstStyle/>
        <a:p>
          <a:endParaRPr lang="en-AU"/>
        </a:p>
      </dgm:t>
    </dgm:pt>
    <dgm:pt modelId="{2CD79416-9ED8-4C0D-9B76-12A18A6D2D59}">
      <dgm:prSet phldrT="[Text]" custT="1"/>
      <dgm:spPr/>
      <dgm:t>
        <a:bodyPr/>
        <a:lstStyle/>
        <a:p>
          <a:r>
            <a:rPr lang="en-US" sz="1600" dirty="0"/>
            <a:t>Composition of waste disposal </a:t>
          </a:r>
          <a:endParaRPr lang="en-AU" sz="1600" dirty="0"/>
        </a:p>
      </dgm:t>
    </dgm:pt>
    <dgm:pt modelId="{77976363-9949-4DBA-9051-529EAE7AFB7B}" type="parTrans" cxnId="{004C0466-9297-421F-BB0A-C2C00BC5CA01}">
      <dgm:prSet/>
      <dgm:spPr/>
      <dgm:t>
        <a:bodyPr/>
        <a:lstStyle/>
        <a:p>
          <a:endParaRPr lang="en-AU"/>
        </a:p>
      </dgm:t>
    </dgm:pt>
    <dgm:pt modelId="{FB2063B5-C93D-4FFC-91D9-C2CB64A9626B}" type="sibTrans" cxnId="{004C0466-9297-421F-BB0A-C2C00BC5CA01}">
      <dgm:prSet/>
      <dgm:spPr/>
      <dgm:t>
        <a:bodyPr/>
        <a:lstStyle/>
        <a:p>
          <a:endParaRPr lang="en-AU"/>
        </a:p>
      </dgm:t>
    </dgm:pt>
    <dgm:pt modelId="{C968A7AA-7F50-4D13-847A-68893F5C49B7}">
      <dgm:prSet phldrT="[Text]" custT="1"/>
      <dgm:spPr/>
      <dgm:t>
        <a:bodyPr/>
        <a:lstStyle/>
        <a:p>
          <a:r>
            <a:rPr lang="en-US" sz="1600" dirty="0"/>
            <a:t>Weights &amp; volume of waste generated by materials</a:t>
          </a:r>
          <a:endParaRPr lang="en-AU" sz="1600" dirty="0"/>
        </a:p>
      </dgm:t>
    </dgm:pt>
    <dgm:pt modelId="{15522BE8-833F-4F83-A157-5976A2155500}" type="parTrans" cxnId="{BE995D65-A47A-4386-907C-280FAB1AF290}">
      <dgm:prSet/>
      <dgm:spPr/>
      <dgm:t>
        <a:bodyPr/>
        <a:lstStyle/>
        <a:p>
          <a:endParaRPr lang="en-AU"/>
        </a:p>
      </dgm:t>
    </dgm:pt>
    <dgm:pt modelId="{F21D1850-E7A3-449B-A190-AFD88AE7D203}" type="sibTrans" cxnId="{BE995D65-A47A-4386-907C-280FAB1AF290}">
      <dgm:prSet/>
      <dgm:spPr/>
      <dgm:t>
        <a:bodyPr/>
        <a:lstStyle/>
        <a:p>
          <a:endParaRPr lang="en-AU"/>
        </a:p>
      </dgm:t>
    </dgm:pt>
    <dgm:pt modelId="{052D007D-7448-4951-8B6E-18C5C8DB3264}">
      <dgm:prSet phldrT="[Text]" custT="1"/>
      <dgm:spPr/>
      <dgm:t>
        <a:bodyPr/>
        <a:lstStyle/>
        <a:p>
          <a:pPr>
            <a:buFont typeface="Wingdings" panose="05000000000000000000" pitchFamily="2" charset="2"/>
            <a:buChar char="v"/>
          </a:pPr>
          <a:r>
            <a:rPr lang="en-US" sz="1600" b="1" i="1" dirty="0">
              <a:solidFill>
                <a:schemeClr val="tx1"/>
              </a:solidFill>
            </a:rPr>
            <a:t>Comparative Sampling of different facilities</a:t>
          </a:r>
          <a:endParaRPr lang="en-AU" sz="1600" b="1" i="1" dirty="0">
            <a:solidFill>
              <a:schemeClr val="tx1"/>
            </a:solidFill>
          </a:endParaRPr>
        </a:p>
      </dgm:t>
    </dgm:pt>
    <dgm:pt modelId="{DBAE538F-D743-4487-A42B-3B22CB081CF6}" type="parTrans" cxnId="{B984D254-56B0-4A6B-9494-8109BB466E0F}">
      <dgm:prSet/>
      <dgm:spPr/>
      <dgm:t>
        <a:bodyPr/>
        <a:lstStyle/>
        <a:p>
          <a:endParaRPr lang="en-AU"/>
        </a:p>
      </dgm:t>
    </dgm:pt>
    <dgm:pt modelId="{F8133D90-E811-45DB-B807-5D27BA447579}" type="sibTrans" cxnId="{B984D254-56B0-4A6B-9494-8109BB466E0F}">
      <dgm:prSet/>
      <dgm:spPr/>
      <dgm:t>
        <a:bodyPr/>
        <a:lstStyle/>
        <a:p>
          <a:endParaRPr lang="en-AU"/>
        </a:p>
      </dgm:t>
    </dgm:pt>
    <dgm:pt modelId="{041CF181-1026-40F1-9011-7A185D32BBD6}" type="pres">
      <dgm:prSet presAssocID="{4040438D-7D6E-4631-9937-09A68CBC18F3}" presName="Name0" presStyleCnt="0">
        <dgm:presLayoutVars>
          <dgm:dir/>
          <dgm:animLvl val="lvl"/>
          <dgm:resizeHandles val="exact"/>
        </dgm:presLayoutVars>
      </dgm:prSet>
      <dgm:spPr/>
    </dgm:pt>
    <dgm:pt modelId="{EE53037D-15C9-4E8A-8C5A-99A88C386451}" type="pres">
      <dgm:prSet presAssocID="{B5C4DB75-A0A5-46CD-A16F-388EBE774B5F}" presName="linNode" presStyleCnt="0"/>
      <dgm:spPr/>
    </dgm:pt>
    <dgm:pt modelId="{BFF57AE9-9FD7-4D58-BC7A-9389178DED5C}" type="pres">
      <dgm:prSet presAssocID="{B5C4DB75-A0A5-46CD-A16F-388EBE774B5F}" presName="parentText" presStyleLbl="node1" presStyleIdx="0" presStyleCnt="4" custScaleX="98290" custScaleY="99699">
        <dgm:presLayoutVars>
          <dgm:chMax val="1"/>
          <dgm:bulletEnabled val="1"/>
        </dgm:presLayoutVars>
      </dgm:prSet>
      <dgm:spPr/>
    </dgm:pt>
    <dgm:pt modelId="{6532D2ED-A293-42FB-ABBA-E5ECE7BAF965}" type="pres">
      <dgm:prSet presAssocID="{B5C4DB75-A0A5-46CD-A16F-388EBE774B5F}" presName="descendantText" presStyleLbl="alignAccFollowNode1" presStyleIdx="0" presStyleCnt="3" custScaleY="111830">
        <dgm:presLayoutVars>
          <dgm:bulletEnabled val="1"/>
        </dgm:presLayoutVars>
      </dgm:prSet>
      <dgm:spPr/>
    </dgm:pt>
    <dgm:pt modelId="{80C7DF29-CDC9-4DFC-A442-1EAC67BC384A}" type="pres">
      <dgm:prSet presAssocID="{F4ECE96F-E088-4F4A-8400-7711C85F5900}" presName="sp" presStyleCnt="0"/>
      <dgm:spPr/>
    </dgm:pt>
    <dgm:pt modelId="{79385DC1-B3EB-4BCD-83F4-C9149F5478AB}" type="pres">
      <dgm:prSet presAssocID="{B49D6D94-2B44-4583-B6D0-9A91B6141C5B}" presName="linNode" presStyleCnt="0"/>
      <dgm:spPr/>
    </dgm:pt>
    <dgm:pt modelId="{52873DEE-DDD4-4DEC-B9A3-AFAD010E7217}" type="pres">
      <dgm:prSet presAssocID="{B49D6D94-2B44-4583-B6D0-9A91B6141C5B}" presName="parentText" presStyleLbl="node1" presStyleIdx="1" presStyleCnt="4">
        <dgm:presLayoutVars>
          <dgm:chMax val="1"/>
          <dgm:bulletEnabled val="1"/>
        </dgm:presLayoutVars>
      </dgm:prSet>
      <dgm:spPr/>
    </dgm:pt>
    <dgm:pt modelId="{5DDF0AAF-534B-4CB5-B218-4456BFFD9461}" type="pres">
      <dgm:prSet presAssocID="{B49D6D94-2B44-4583-B6D0-9A91B6141C5B}" presName="descendantText" presStyleLbl="alignAccFollowNode1" presStyleIdx="1" presStyleCnt="3">
        <dgm:presLayoutVars>
          <dgm:bulletEnabled val="1"/>
        </dgm:presLayoutVars>
      </dgm:prSet>
      <dgm:spPr/>
    </dgm:pt>
    <dgm:pt modelId="{4F3BB0DA-3DBC-441E-8D15-8A6EABF3F9B7}" type="pres">
      <dgm:prSet presAssocID="{A0C0DCD8-C503-4DCA-81C4-5DEE563FF3C7}" presName="sp" presStyleCnt="0"/>
      <dgm:spPr/>
    </dgm:pt>
    <dgm:pt modelId="{271213EF-BEB0-434A-9504-754ACABFF6F6}" type="pres">
      <dgm:prSet presAssocID="{325F9F66-D3CA-44CB-8032-438A52D659ED}" presName="linNode" presStyleCnt="0"/>
      <dgm:spPr/>
    </dgm:pt>
    <dgm:pt modelId="{773AEDC3-05AA-4170-9E75-4D7EA578BE03}" type="pres">
      <dgm:prSet presAssocID="{325F9F66-D3CA-44CB-8032-438A52D659ED}" presName="parentText" presStyleLbl="node1" presStyleIdx="2" presStyleCnt="4">
        <dgm:presLayoutVars>
          <dgm:chMax val="1"/>
          <dgm:bulletEnabled val="1"/>
        </dgm:presLayoutVars>
      </dgm:prSet>
      <dgm:spPr/>
    </dgm:pt>
    <dgm:pt modelId="{F5949782-BA04-46CC-907B-933B6E061AF4}" type="pres">
      <dgm:prSet presAssocID="{325F9F66-D3CA-44CB-8032-438A52D659ED}" presName="descendantText" presStyleLbl="alignAccFollowNode1" presStyleIdx="2" presStyleCnt="3">
        <dgm:presLayoutVars>
          <dgm:bulletEnabled val="1"/>
        </dgm:presLayoutVars>
      </dgm:prSet>
      <dgm:spPr/>
    </dgm:pt>
    <dgm:pt modelId="{B0550432-C14F-44F5-BEC7-6AFBB9AAAEA5}" type="pres">
      <dgm:prSet presAssocID="{48ABFA22-7721-42F4-A886-3F32C87D17B7}" presName="sp" presStyleCnt="0"/>
      <dgm:spPr/>
    </dgm:pt>
    <dgm:pt modelId="{376A29DC-F494-48A0-8C5B-A0322A1D1B46}" type="pres">
      <dgm:prSet presAssocID="{4C1D8677-9DC7-4B2E-A975-0556F72A2164}" presName="linNode" presStyleCnt="0"/>
      <dgm:spPr/>
    </dgm:pt>
    <dgm:pt modelId="{09E13D77-6D00-4D87-924F-1BE85EB06183}" type="pres">
      <dgm:prSet presAssocID="{4C1D8677-9DC7-4B2E-A975-0556F72A2164}" presName="parentText" presStyleLbl="node1" presStyleIdx="3" presStyleCnt="4" custLinFactNeighborY="6951">
        <dgm:presLayoutVars>
          <dgm:chMax val="1"/>
          <dgm:bulletEnabled val="1"/>
        </dgm:presLayoutVars>
      </dgm:prSet>
      <dgm:spPr/>
    </dgm:pt>
  </dgm:ptLst>
  <dgm:cxnLst>
    <dgm:cxn modelId="{A1827E09-B087-4BF9-B4C9-40D0A85BBBAA}" type="presOf" srcId="{9E7E933F-07BA-47AC-9EA2-0E9B2E554185}" destId="{6532D2ED-A293-42FB-ABBA-E5ECE7BAF965}" srcOrd="0" destOrd="1" presId="urn:microsoft.com/office/officeart/2005/8/layout/vList5"/>
    <dgm:cxn modelId="{5A78F70A-9759-4486-B14E-8B685A459DE1}" srcId="{B5C4DB75-A0A5-46CD-A16F-388EBE774B5F}" destId="{CF9CC1B2-3B6F-4AC0-BA80-5E9DB7D3094D}" srcOrd="0" destOrd="0" parTransId="{F57A27BA-690B-46A6-BC2F-B6E577303843}" sibTransId="{B5982B16-8D51-4F40-B50D-2970011247BB}"/>
    <dgm:cxn modelId="{E4943F0B-DF41-4D60-A2FB-CDFEEAB99547}" type="presOf" srcId="{807A61CA-4658-4FB7-BB1D-78C1EE836636}" destId="{F5949782-BA04-46CC-907B-933B6E061AF4}" srcOrd="0" destOrd="1" presId="urn:microsoft.com/office/officeart/2005/8/layout/vList5"/>
    <dgm:cxn modelId="{6C69FE22-9CC3-499A-9FD6-364F82E991EE}" type="presOf" srcId="{B5C4DB75-A0A5-46CD-A16F-388EBE774B5F}" destId="{BFF57AE9-9FD7-4D58-BC7A-9389178DED5C}" srcOrd="0" destOrd="0" presId="urn:microsoft.com/office/officeart/2005/8/layout/vList5"/>
    <dgm:cxn modelId="{19092923-3EB5-4136-9E1C-CCD49EB65C0B}" srcId="{B49D6D94-2B44-4583-B6D0-9A91B6141C5B}" destId="{C2DC8446-0C75-4894-8FF1-44A5790690CE}" srcOrd="0" destOrd="0" parTransId="{6DBD1D22-C907-47E8-AF65-BC98719DC410}" sibTransId="{EAD6E344-6B1A-49BD-BC3D-4E5C36AB42AC}"/>
    <dgm:cxn modelId="{645FCE5D-C14E-4DE6-9D56-5A656A1E6858}" srcId="{4040438D-7D6E-4631-9937-09A68CBC18F3}" destId="{325F9F66-D3CA-44CB-8032-438A52D659ED}" srcOrd="2" destOrd="0" parTransId="{3DF1EC5A-EA0F-4F91-808E-43B8BD4DDD37}" sibTransId="{48ABFA22-7721-42F4-A886-3F32C87D17B7}"/>
    <dgm:cxn modelId="{BC56B744-08A2-49D8-B4A3-4B3B1B3638C3}" type="presOf" srcId="{C968A7AA-7F50-4D13-847A-68893F5C49B7}" destId="{6532D2ED-A293-42FB-ABBA-E5ECE7BAF965}" srcOrd="0" destOrd="3" presId="urn:microsoft.com/office/officeart/2005/8/layout/vList5"/>
    <dgm:cxn modelId="{BE995D65-A47A-4386-907C-280FAB1AF290}" srcId="{B5C4DB75-A0A5-46CD-A16F-388EBE774B5F}" destId="{C968A7AA-7F50-4D13-847A-68893F5C49B7}" srcOrd="3" destOrd="0" parTransId="{15522BE8-833F-4F83-A157-5976A2155500}" sibTransId="{F21D1850-E7A3-449B-A190-AFD88AE7D203}"/>
    <dgm:cxn modelId="{004C0466-9297-421F-BB0A-C2C00BC5CA01}" srcId="{B5C4DB75-A0A5-46CD-A16F-388EBE774B5F}" destId="{2CD79416-9ED8-4C0D-9B76-12A18A6D2D59}" srcOrd="2" destOrd="0" parTransId="{77976363-9949-4DBA-9051-529EAE7AFB7B}" sibTransId="{FB2063B5-C93D-4FFC-91D9-C2CB64A9626B}"/>
    <dgm:cxn modelId="{FC6FFC69-3763-4DAC-900E-293F0BD0BE38}" type="presOf" srcId="{325F9F66-D3CA-44CB-8032-438A52D659ED}" destId="{773AEDC3-05AA-4170-9E75-4D7EA578BE03}" srcOrd="0" destOrd="0" presId="urn:microsoft.com/office/officeart/2005/8/layout/vList5"/>
    <dgm:cxn modelId="{3AECD16C-E9AF-40F3-B303-D6073F09A387}" type="presOf" srcId="{CF9CC1B2-3B6F-4AC0-BA80-5E9DB7D3094D}" destId="{6532D2ED-A293-42FB-ABBA-E5ECE7BAF965}" srcOrd="0" destOrd="0" presId="urn:microsoft.com/office/officeart/2005/8/layout/vList5"/>
    <dgm:cxn modelId="{D78C584D-BE60-474A-95C2-5A4FAAB94C50}" srcId="{325F9F66-D3CA-44CB-8032-438A52D659ED}" destId="{807A61CA-4658-4FB7-BB1D-78C1EE836636}" srcOrd="1" destOrd="0" parTransId="{AAB57179-C11B-46E5-84AF-29CC9BECCB68}" sibTransId="{04095246-699F-4A7D-8D6B-D94A76D41A70}"/>
    <dgm:cxn modelId="{7099656E-25C7-42B1-AD86-C25331437B02}" type="presOf" srcId="{D241C218-D436-4037-AD3E-83208A7D4B9E}" destId="{F5949782-BA04-46CC-907B-933B6E061AF4}" srcOrd="0" destOrd="0" presId="urn:microsoft.com/office/officeart/2005/8/layout/vList5"/>
    <dgm:cxn modelId="{9AA2726F-F93A-4700-9597-43ACEE05BE0A}" srcId="{325F9F66-D3CA-44CB-8032-438A52D659ED}" destId="{D241C218-D436-4037-AD3E-83208A7D4B9E}" srcOrd="0" destOrd="0" parTransId="{5350B803-7506-48A9-883F-2041F4E2B21E}" sibTransId="{8AB019F4-11EA-4B7E-8D0E-79222033A187}"/>
    <dgm:cxn modelId="{9255BF72-0672-4B9A-A29E-0BE4CD94015C}" type="presOf" srcId="{C2DC8446-0C75-4894-8FF1-44A5790690CE}" destId="{5DDF0AAF-534B-4CB5-B218-4456BFFD9461}" srcOrd="0" destOrd="0" presId="urn:microsoft.com/office/officeart/2005/8/layout/vList5"/>
    <dgm:cxn modelId="{B984D254-56B0-4A6B-9494-8109BB466E0F}" srcId="{325F9F66-D3CA-44CB-8032-438A52D659ED}" destId="{052D007D-7448-4951-8B6E-18C5C8DB3264}" srcOrd="2" destOrd="0" parTransId="{DBAE538F-D743-4487-A42B-3B22CB081CF6}" sibTransId="{F8133D90-E811-45DB-B807-5D27BA447579}"/>
    <dgm:cxn modelId="{60846A8E-A4CD-4EC3-98CF-CA8C333B5877}" type="presOf" srcId="{B49D6D94-2B44-4583-B6D0-9A91B6141C5B}" destId="{52873DEE-DDD4-4DEC-B9A3-AFAD010E7217}" srcOrd="0" destOrd="0" presId="urn:microsoft.com/office/officeart/2005/8/layout/vList5"/>
    <dgm:cxn modelId="{F2F8C696-D09C-49D6-9097-5BBC66721C45}" srcId="{4040438D-7D6E-4631-9937-09A68CBC18F3}" destId="{B5C4DB75-A0A5-46CD-A16F-388EBE774B5F}" srcOrd="0" destOrd="0" parTransId="{4E1D2DDE-9C5A-4A7D-8214-6AC150F18C05}" sibTransId="{F4ECE96F-E088-4F4A-8400-7711C85F5900}"/>
    <dgm:cxn modelId="{6758F99C-ABB2-4FEF-94CA-53B981A3FE25}" srcId="{4040438D-7D6E-4631-9937-09A68CBC18F3}" destId="{B49D6D94-2B44-4583-B6D0-9A91B6141C5B}" srcOrd="1" destOrd="0" parTransId="{83F7C978-66B9-4290-B5CD-89C5DEDF381F}" sibTransId="{A0C0DCD8-C503-4DCA-81C4-5DEE563FF3C7}"/>
    <dgm:cxn modelId="{3FEEC5A8-2F14-4BFE-9E9E-52137EE100FE}" type="presOf" srcId="{4C1D8677-9DC7-4B2E-A975-0556F72A2164}" destId="{09E13D77-6D00-4D87-924F-1BE85EB06183}" srcOrd="0" destOrd="0" presId="urn:microsoft.com/office/officeart/2005/8/layout/vList5"/>
    <dgm:cxn modelId="{7B9E29AF-6196-46C7-AC4C-D00A66837B1D}" srcId="{B5C4DB75-A0A5-46CD-A16F-388EBE774B5F}" destId="{9E7E933F-07BA-47AC-9EA2-0E9B2E554185}" srcOrd="1" destOrd="0" parTransId="{7C0B8694-8698-4F94-80DB-F55D54557331}" sibTransId="{69DA1060-5685-4FCC-9098-C7B3A2CC4850}"/>
    <dgm:cxn modelId="{AA771FBD-79BB-4EEC-BDD7-67A9441A80B4}" type="presOf" srcId="{2CD79416-9ED8-4C0D-9B76-12A18A6D2D59}" destId="{6532D2ED-A293-42FB-ABBA-E5ECE7BAF965}" srcOrd="0" destOrd="2" presId="urn:microsoft.com/office/officeart/2005/8/layout/vList5"/>
    <dgm:cxn modelId="{5FA275EB-EF66-44A1-B3AA-9393500FDEE6}" type="presOf" srcId="{052D007D-7448-4951-8B6E-18C5C8DB3264}" destId="{F5949782-BA04-46CC-907B-933B6E061AF4}" srcOrd="0" destOrd="2" presId="urn:microsoft.com/office/officeart/2005/8/layout/vList5"/>
    <dgm:cxn modelId="{8125E6ED-32A5-40C6-8141-A4A257AE4E00}" srcId="{4040438D-7D6E-4631-9937-09A68CBC18F3}" destId="{4C1D8677-9DC7-4B2E-A975-0556F72A2164}" srcOrd="3" destOrd="0" parTransId="{773B5F66-4B68-42F7-AC3A-D3DF6B2DEF7F}" sibTransId="{9001257F-6D3F-4F2C-AC1F-A96F0260C39A}"/>
    <dgm:cxn modelId="{7C6ADDF1-0F19-4700-BCE6-F6D76EA77B0C}" type="presOf" srcId="{4040438D-7D6E-4631-9937-09A68CBC18F3}" destId="{041CF181-1026-40F1-9011-7A185D32BBD6}" srcOrd="0" destOrd="0" presId="urn:microsoft.com/office/officeart/2005/8/layout/vList5"/>
    <dgm:cxn modelId="{BF66827E-39E9-4205-B159-D81B17867BE5}" type="presParOf" srcId="{041CF181-1026-40F1-9011-7A185D32BBD6}" destId="{EE53037D-15C9-4E8A-8C5A-99A88C386451}" srcOrd="0" destOrd="0" presId="urn:microsoft.com/office/officeart/2005/8/layout/vList5"/>
    <dgm:cxn modelId="{5C3C1ED4-21DE-4BD4-BB53-9C8F0DE9A469}" type="presParOf" srcId="{EE53037D-15C9-4E8A-8C5A-99A88C386451}" destId="{BFF57AE9-9FD7-4D58-BC7A-9389178DED5C}" srcOrd="0" destOrd="0" presId="urn:microsoft.com/office/officeart/2005/8/layout/vList5"/>
    <dgm:cxn modelId="{8042717D-6506-4D1A-9BA9-B49CEB98F46D}" type="presParOf" srcId="{EE53037D-15C9-4E8A-8C5A-99A88C386451}" destId="{6532D2ED-A293-42FB-ABBA-E5ECE7BAF965}" srcOrd="1" destOrd="0" presId="urn:microsoft.com/office/officeart/2005/8/layout/vList5"/>
    <dgm:cxn modelId="{13FBAC60-D821-4A4A-BC5B-395DD0D8286F}" type="presParOf" srcId="{041CF181-1026-40F1-9011-7A185D32BBD6}" destId="{80C7DF29-CDC9-4DFC-A442-1EAC67BC384A}" srcOrd="1" destOrd="0" presId="urn:microsoft.com/office/officeart/2005/8/layout/vList5"/>
    <dgm:cxn modelId="{52F9B4C0-A0D3-4A42-ABA1-0D54DAD671AA}" type="presParOf" srcId="{041CF181-1026-40F1-9011-7A185D32BBD6}" destId="{79385DC1-B3EB-4BCD-83F4-C9149F5478AB}" srcOrd="2" destOrd="0" presId="urn:microsoft.com/office/officeart/2005/8/layout/vList5"/>
    <dgm:cxn modelId="{A4C46A7C-F083-4145-B960-A52938A5750F}" type="presParOf" srcId="{79385DC1-B3EB-4BCD-83F4-C9149F5478AB}" destId="{52873DEE-DDD4-4DEC-B9A3-AFAD010E7217}" srcOrd="0" destOrd="0" presId="urn:microsoft.com/office/officeart/2005/8/layout/vList5"/>
    <dgm:cxn modelId="{82119583-7FEA-486D-8FFE-91B43ED37A35}" type="presParOf" srcId="{79385DC1-B3EB-4BCD-83F4-C9149F5478AB}" destId="{5DDF0AAF-534B-4CB5-B218-4456BFFD9461}" srcOrd="1" destOrd="0" presId="urn:microsoft.com/office/officeart/2005/8/layout/vList5"/>
    <dgm:cxn modelId="{0077CE73-B583-4F56-AF89-06E3F06BAE5F}" type="presParOf" srcId="{041CF181-1026-40F1-9011-7A185D32BBD6}" destId="{4F3BB0DA-3DBC-441E-8D15-8A6EABF3F9B7}" srcOrd="3" destOrd="0" presId="urn:microsoft.com/office/officeart/2005/8/layout/vList5"/>
    <dgm:cxn modelId="{0C95F1D4-A574-489B-921F-790233D17A7E}" type="presParOf" srcId="{041CF181-1026-40F1-9011-7A185D32BBD6}" destId="{271213EF-BEB0-434A-9504-754ACABFF6F6}" srcOrd="4" destOrd="0" presId="urn:microsoft.com/office/officeart/2005/8/layout/vList5"/>
    <dgm:cxn modelId="{337152CB-3001-4A4E-9D4E-AFFA3F2A7196}" type="presParOf" srcId="{271213EF-BEB0-434A-9504-754ACABFF6F6}" destId="{773AEDC3-05AA-4170-9E75-4D7EA578BE03}" srcOrd="0" destOrd="0" presId="urn:microsoft.com/office/officeart/2005/8/layout/vList5"/>
    <dgm:cxn modelId="{0EB02B73-DDA1-4340-9BE6-70EE2E9EA97B}" type="presParOf" srcId="{271213EF-BEB0-434A-9504-754ACABFF6F6}" destId="{F5949782-BA04-46CC-907B-933B6E061AF4}" srcOrd="1" destOrd="0" presId="urn:microsoft.com/office/officeart/2005/8/layout/vList5"/>
    <dgm:cxn modelId="{D090C77B-3DCE-4677-9223-7123166B22E8}" type="presParOf" srcId="{041CF181-1026-40F1-9011-7A185D32BBD6}" destId="{B0550432-C14F-44F5-BEC7-6AFBB9AAAEA5}" srcOrd="5" destOrd="0" presId="urn:microsoft.com/office/officeart/2005/8/layout/vList5"/>
    <dgm:cxn modelId="{60EE3170-6DA0-4A07-8D2B-693CD9D0A74F}" type="presParOf" srcId="{041CF181-1026-40F1-9011-7A185D32BBD6}" destId="{376A29DC-F494-48A0-8C5B-A0322A1D1B46}" srcOrd="6" destOrd="0" presId="urn:microsoft.com/office/officeart/2005/8/layout/vList5"/>
    <dgm:cxn modelId="{5B79C70D-A8A0-4635-99A5-0A86561C8650}" type="presParOf" srcId="{376A29DC-F494-48A0-8C5B-A0322A1D1B46}" destId="{09E13D77-6D00-4D87-924F-1BE85EB06183}"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B1488F-E74E-4D6D-B941-F843DDABCDD5}"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AU"/>
        </a:p>
      </dgm:t>
    </dgm:pt>
    <dgm:pt modelId="{4E7D41C0-C08B-4CFA-8885-FCD8AB3BCC02}">
      <dgm:prSet phldrT="[Text]"/>
      <dgm:spPr/>
      <dgm:t>
        <a:bodyPr/>
        <a:lstStyle/>
        <a:p>
          <a:pPr>
            <a:lnSpc>
              <a:spcPct val="100000"/>
            </a:lnSpc>
            <a:defRPr b="1"/>
          </a:pPr>
          <a:r>
            <a:rPr lang="en-US"/>
            <a:t>Establish</a:t>
          </a:r>
          <a:endParaRPr lang="en-AU"/>
        </a:p>
      </dgm:t>
    </dgm:pt>
    <dgm:pt modelId="{8E11FB13-7346-4DB7-B93D-80F81D1A6D63}" type="parTrans" cxnId="{DC140EDD-052B-4D2F-A66A-E7E01A63E391}">
      <dgm:prSet/>
      <dgm:spPr/>
      <dgm:t>
        <a:bodyPr/>
        <a:lstStyle/>
        <a:p>
          <a:endParaRPr lang="en-AU"/>
        </a:p>
      </dgm:t>
    </dgm:pt>
    <dgm:pt modelId="{B6F59CD5-7889-458A-958E-019008B94F63}" type="sibTrans" cxnId="{DC140EDD-052B-4D2F-A66A-E7E01A63E391}">
      <dgm:prSet/>
      <dgm:spPr/>
      <dgm:t>
        <a:bodyPr/>
        <a:lstStyle/>
        <a:p>
          <a:endParaRPr lang="en-AU"/>
        </a:p>
      </dgm:t>
    </dgm:pt>
    <dgm:pt modelId="{39C4849C-6440-4417-94D0-6D80F3D692DB}">
      <dgm:prSet phldrT="[Text]" custT="1"/>
      <dgm:spPr/>
      <dgm:t>
        <a:bodyPr/>
        <a:lstStyle/>
        <a:p>
          <a:pPr algn="l">
            <a:lnSpc>
              <a:spcPct val="100000"/>
            </a:lnSpc>
          </a:pPr>
          <a:r>
            <a:rPr lang="en-US" sz="1800" dirty="0"/>
            <a:t>Set Up Timor-Leste Environmental Portal</a:t>
          </a:r>
          <a:endParaRPr lang="en-AU" sz="1800" dirty="0"/>
        </a:p>
      </dgm:t>
    </dgm:pt>
    <dgm:pt modelId="{07AD311D-C645-4391-A9DB-34802F58B1D6}" type="parTrans" cxnId="{C2FB31AE-61F7-4571-B662-E179327CBCA2}">
      <dgm:prSet/>
      <dgm:spPr/>
      <dgm:t>
        <a:bodyPr/>
        <a:lstStyle/>
        <a:p>
          <a:endParaRPr lang="en-AU"/>
        </a:p>
      </dgm:t>
    </dgm:pt>
    <dgm:pt modelId="{8FBD9CC3-98EE-42C2-810C-F11940728135}" type="sibTrans" cxnId="{C2FB31AE-61F7-4571-B662-E179327CBCA2}">
      <dgm:prSet/>
      <dgm:spPr/>
      <dgm:t>
        <a:bodyPr/>
        <a:lstStyle/>
        <a:p>
          <a:endParaRPr lang="en-AU"/>
        </a:p>
      </dgm:t>
    </dgm:pt>
    <dgm:pt modelId="{DBA7F2E2-9E35-4CF9-B4D7-68134128B43D}">
      <dgm:prSet phldrT="[Text]" custT="1"/>
      <dgm:spPr/>
      <dgm:t>
        <a:bodyPr/>
        <a:lstStyle/>
        <a:p>
          <a:pPr algn="l">
            <a:lnSpc>
              <a:spcPct val="100000"/>
            </a:lnSpc>
          </a:pPr>
          <a:r>
            <a:rPr lang="en-US" sz="1800" dirty="0"/>
            <a:t>Identical to national portals set up under the Inform Project</a:t>
          </a:r>
          <a:endParaRPr lang="en-AU" sz="1800" dirty="0"/>
        </a:p>
      </dgm:t>
    </dgm:pt>
    <dgm:pt modelId="{21BF3C45-5B52-4248-83EE-2541D8402E50}" type="parTrans" cxnId="{431713FF-3F0D-407D-8959-9115667E63E9}">
      <dgm:prSet/>
      <dgm:spPr/>
      <dgm:t>
        <a:bodyPr/>
        <a:lstStyle/>
        <a:p>
          <a:endParaRPr lang="en-AU"/>
        </a:p>
      </dgm:t>
    </dgm:pt>
    <dgm:pt modelId="{95A7860C-C59F-4660-B306-948EC0F114A4}" type="sibTrans" cxnId="{431713FF-3F0D-407D-8959-9115667E63E9}">
      <dgm:prSet/>
      <dgm:spPr/>
      <dgm:t>
        <a:bodyPr/>
        <a:lstStyle/>
        <a:p>
          <a:endParaRPr lang="en-AU"/>
        </a:p>
      </dgm:t>
    </dgm:pt>
    <dgm:pt modelId="{4DDF57DA-58C9-493D-9FBF-9BA489F02AB5}">
      <dgm:prSet phldrT="[Text]"/>
      <dgm:spPr/>
      <dgm:t>
        <a:bodyPr/>
        <a:lstStyle/>
        <a:p>
          <a:pPr>
            <a:lnSpc>
              <a:spcPct val="100000"/>
            </a:lnSpc>
            <a:defRPr b="1"/>
          </a:pPr>
          <a:r>
            <a:rPr lang="en-US"/>
            <a:t>Training	</a:t>
          </a:r>
          <a:endParaRPr lang="en-AU"/>
        </a:p>
      </dgm:t>
    </dgm:pt>
    <dgm:pt modelId="{A83D4686-E9F2-4320-A84A-996DA0AD5E76}" type="parTrans" cxnId="{4D5032E8-33D4-49E4-90F0-02004D3104A8}">
      <dgm:prSet/>
      <dgm:spPr/>
      <dgm:t>
        <a:bodyPr/>
        <a:lstStyle/>
        <a:p>
          <a:endParaRPr lang="en-AU"/>
        </a:p>
      </dgm:t>
    </dgm:pt>
    <dgm:pt modelId="{BF729E53-AF0D-4D17-86E7-0647E41C77B7}" type="sibTrans" cxnId="{4D5032E8-33D4-49E4-90F0-02004D3104A8}">
      <dgm:prSet/>
      <dgm:spPr/>
      <dgm:t>
        <a:bodyPr/>
        <a:lstStyle/>
        <a:p>
          <a:endParaRPr lang="en-AU"/>
        </a:p>
      </dgm:t>
    </dgm:pt>
    <dgm:pt modelId="{174FEAEA-D5A4-4D50-8ED9-2249D4016641}">
      <dgm:prSet phldrT="[Text]" custT="1"/>
      <dgm:spPr/>
      <dgm:t>
        <a:bodyPr/>
        <a:lstStyle/>
        <a:p>
          <a:pPr algn="l">
            <a:lnSpc>
              <a:spcPct val="100000"/>
            </a:lnSpc>
          </a:pPr>
          <a:r>
            <a:rPr lang="en-US" sz="1800" dirty="0"/>
            <a:t>Refresher Training on Environmental Portal Use</a:t>
          </a:r>
          <a:endParaRPr lang="en-AU" sz="1800" dirty="0"/>
        </a:p>
      </dgm:t>
    </dgm:pt>
    <dgm:pt modelId="{B9C3FBCC-8C21-4A2B-8853-419EB8F87A2D}" type="parTrans" cxnId="{FF6AC229-6A9E-45C6-8289-C01586F04E78}">
      <dgm:prSet/>
      <dgm:spPr/>
      <dgm:t>
        <a:bodyPr/>
        <a:lstStyle/>
        <a:p>
          <a:endParaRPr lang="en-AU"/>
        </a:p>
      </dgm:t>
    </dgm:pt>
    <dgm:pt modelId="{BB2B5995-D6C0-4505-9635-389410D670AD}" type="sibTrans" cxnId="{FF6AC229-6A9E-45C6-8289-C01586F04E78}">
      <dgm:prSet/>
      <dgm:spPr/>
      <dgm:t>
        <a:bodyPr/>
        <a:lstStyle/>
        <a:p>
          <a:endParaRPr lang="en-AU"/>
        </a:p>
      </dgm:t>
    </dgm:pt>
    <dgm:pt modelId="{0B832550-DB80-49A3-A116-41A61DD5CC2C}">
      <dgm:prSet phldrT="[Text]" custT="1"/>
      <dgm:spPr/>
      <dgm:t>
        <a:bodyPr/>
        <a:lstStyle/>
        <a:p>
          <a:pPr algn="l">
            <a:lnSpc>
              <a:spcPct val="100000"/>
            </a:lnSpc>
          </a:pPr>
          <a:r>
            <a:rPr lang="en-US" sz="1800" dirty="0"/>
            <a:t>Refresher training opportunities for government officials on the use of the portal and expanding current proficient users from in country focal Inform project units to include Waste Management focal points.</a:t>
          </a:r>
          <a:endParaRPr lang="en-AU" sz="1800" dirty="0"/>
        </a:p>
      </dgm:t>
    </dgm:pt>
    <dgm:pt modelId="{DE8ED8C1-BD57-4D88-9333-211A1B3EA417}" type="parTrans" cxnId="{E41CF049-D11A-4F45-A901-08B657BC72B0}">
      <dgm:prSet/>
      <dgm:spPr/>
      <dgm:t>
        <a:bodyPr/>
        <a:lstStyle/>
        <a:p>
          <a:endParaRPr lang="en-AU"/>
        </a:p>
      </dgm:t>
    </dgm:pt>
    <dgm:pt modelId="{27AC4C30-7908-4195-A691-A66F0B402905}" type="sibTrans" cxnId="{E41CF049-D11A-4F45-A901-08B657BC72B0}">
      <dgm:prSet/>
      <dgm:spPr/>
      <dgm:t>
        <a:bodyPr/>
        <a:lstStyle/>
        <a:p>
          <a:endParaRPr lang="en-AU"/>
        </a:p>
      </dgm:t>
    </dgm:pt>
    <dgm:pt modelId="{06AADB5C-698D-4153-8457-2A12CDF9C022}">
      <dgm:prSet phldrT="[Text]"/>
      <dgm:spPr/>
      <dgm:t>
        <a:bodyPr/>
        <a:lstStyle/>
        <a:p>
          <a:pPr>
            <a:lnSpc>
              <a:spcPct val="100000"/>
            </a:lnSpc>
            <a:defRPr b="1"/>
          </a:pPr>
          <a:r>
            <a:rPr lang="en-US"/>
            <a:t>Use</a:t>
          </a:r>
          <a:endParaRPr lang="en-AU"/>
        </a:p>
      </dgm:t>
    </dgm:pt>
    <dgm:pt modelId="{1459E56A-BB08-4965-A1A1-79C7DB0A899C}" type="parTrans" cxnId="{DD603C51-7334-4F55-8B0A-4BB4E885FB7C}">
      <dgm:prSet/>
      <dgm:spPr/>
      <dgm:t>
        <a:bodyPr/>
        <a:lstStyle/>
        <a:p>
          <a:endParaRPr lang="en-AU"/>
        </a:p>
      </dgm:t>
    </dgm:pt>
    <dgm:pt modelId="{2E8CF6C3-9039-4D8F-ABFE-84217F5168F5}" type="sibTrans" cxnId="{DD603C51-7334-4F55-8B0A-4BB4E885FB7C}">
      <dgm:prSet/>
      <dgm:spPr/>
      <dgm:t>
        <a:bodyPr/>
        <a:lstStyle/>
        <a:p>
          <a:endParaRPr lang="en-AU"/>
        </a:p>
      </dgm:t>
    </dgm:pt>
    <dgm:pt modelId="{8921B1E5-49D5-4B97-A820-F8DB8BF2568A}">
      <dgm:prSet phldrT="[Text]" custT="1"/>
      <dgm:spPr/>
      <dgm:t>
        <a:bodyPr/>
        <a:lstStyle/>
        <a:p>
          <a:pPr algn="l">
            <a:lnSpc>
              <a:spcPct val="100000"/>
            </a:lnSpc>
          </a:pPr>
          <a:r>
            <a:rPr lang="en-US" sz="1800" dirty="0"/>
            <a:t>Data Input</a:t>
          </a:r>
          <a:endParaRPr lang="en-AU" sz="1800" dirty="0"/>
        </a:p>
      </dgm:t>
    </dgm:pt>
    <dgm:pt modelId="{4094574D-EB07-4D46-B8EB-EFD577349E49}" type="parTrans" cxnId="{9ECC43AC-6D31-48A7-8B41-01BA549D61C0}">
      <dgm:prSet/>
      <dgm:spPr/>
      <dgm:t>
        <a:bodyPr/>
        <a:lstStyle/>
        <a:p>
          <a:endParaRPr lang="en-AU"/>
        </a:p>
      </dgm:t>
    </dgm:pt>
    <dgm:pt modelId="{4698AE47-507D-405C-A5F1-D623A3622CBD}" type="sibTrans" cxnId="{9ECC43AC-6D31-48A7-8B41-01BA549D61C0}">
      <dgm:prSet/>
      <dgm:spPr/>
      <dgm:t>
        <a:bodyPr/>
        <a:lstStyle/>
        <a:p>
          <a:endParaRPr lang="en-AU"/>
        </a:p>
      </dgm:t>
    </dgm:pt>
    <dgm:pt modelId="{F53E607A-F1B9-42DF-8E21-00F406B3A248}">
      <dgm:prSet phldrT="[Text]" custT="1"/>
      <dgm:spPr/>
      <dgm:t>
        <a:bodyPr/>
        <a:lstStyle/>
        <a:p>
          <a:pPr algn="l">
            <a:lnSpc>
              <a:spcPct val="100000"/>
            </a:lnSpc>
          </a:pPr>
          <a:r>
            <a:rPr lang="en-US" sz="1800" dirty="0"/>
            <a:t>Government Officials to utilise the environmental data portal platform for uploading, storing of waste data.</a:t>
          </a:r>
          <a:endParaRPr lang="en-AU" sz="1800" dirty="0"/>
        </a:p>
      </dgm:t>
    </dgm:pt>
    <dgm:pt modelId="{BC49E6F5-7753-4EE7-B537-926FB182F561}" type="parTrans" cxnId="{EA8C2680-A8E8-4093-9191-B48FA1AFA30C}">
      <dgm:prSet/>
      <dgm:spPr/>
      <dgm:t>
        <a:bodyPr/>
        <a:lstStyle/>
        <a:p>
          <a:endParaRPr lang="en-AU"/>
        </a:p>
      </dgm:t>
    </dgm:pt>
    <dgm:pt modelId="{913B2520-F3D1-47C2-B4DB-287434CE6C04}" type="sibTrans" cxnId="{EA8C2680-A8E8-4093-9191-B48FA1AFA30C}">
      <dgm:prSet/>
      <dgm:spPr/>
      <dgm:t>
        <a:bodyPr/>
        <a:lstStyle/>
        <a:p>
          <a:endParaRPr lang="en-AU"/>
        </a:p>
      </dgm:t>
    </dgm:pt>
    <dgm:pt modelId="{0F65D4AE-4ADF-491F-B36C-229186FC102D}" type="pres">
      <dgm:prSet presAssocID="{33B1488F-E74E-4D6D-B941-F843DDABCDD5}" presName="root" presStyleCnt="0">
        <dgm:presLayoutVars>
          <dgm:dir/>
          <dgm:resizeHandles val="exact"/>
        </dgm:presLayoutVars>
      </dgm:prSet>
      <dgm:spPr/>
    </dgm:pt>
    <dgm:pt modelId="{9A8AE51F-5DA6-4D20-8FCF-F9EE722AE450}" type="pres">
      <dgm:prSet presAssocID="{4E7D41C0-C08B-4CFA-8885-FCD8AB3BCC02}" presName="compNode" presStyleCnt="0"/>
      <dgm:spPr/>
    </dgm:pt>
    <dgm:pt modelId="{412475E4-2D11-42C3-BBC7-FC71CE7CBB7F}" type="pres">
      <dgm:prSet presAssocID="{4E7D41C0-C08B-4CFA-8885-FCD8AB3BCC02}" presName="iconRect" presStyleLbl="node1" presStyleIdx="0" presStyleCnt="3" custScaleY="970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Presentation with Checklist"/>
        </a:ext>
      </dgm:extLst>
    </dgm:pt>
    <dgm:pt modelId="{A2470101-5068-48BB-90BC-DDF243CD5339}" type="pres">
      <dgm:prSet presAssocID="{4E7D41C0-C08B-4CFA-8885-FCD8AB3BCC02}" presName="iconSpace" presStyleCnt="0"/>
      <dgm:spPr/>
    </dgm:pt>
    <dgm:pt modelId="{AA092AEB-21C3-456D-AF31-4CCB18557FAD}" type="pres">
      <dgm:prSet presAssocID="{4E7D41C0-C08B-4CFA-8885-FCD8AB3BCC02}" presName="parTx" presStyleLbl="revTx" presStyleIdx="0" presStyleCnt="6">
        <dgm:presLayoutVars>
          <dgm:chMax val="0"/>
          <dgm:chPref val="0"/>
        </dgm:presLayoutVars>
      </dgm:prSet>
      <dgm:spPr/>
    </dgm:pt>
    <dgm:pt modelId="{A078E883-9412-4432-8983-59AB94CA4EEA}" type="pres">
      <dgm:prSet presAssocID="{4E7D41C0-C08B-4CFA-8885-FCD8AB3BCC02}" presName="txSpace" presStyleCnt="0"/>
      <dgm:spPr/>
    </dgm:pt>
    <dgm:pt modelId="{C9A2AFA5-45BE-4882-8A4A-0A41E2C5EE0A}" type="pres">
      <dgm:prSet presAssocID="{4E7D41C0-C08B-4CFA-8885-FCD8AB3BCC02}" presName="desTx" presStyleLbl="revTx" presStyleIdx="1" presStyleCnt="6">
        <dgm:presLayoutVars/>
      </dgm:prSet>
      <dgm:spPr/>
    </dgm:pt>
    <dgm:pt modelId="{4E710389-964E-425C-9DA1-238ED4D7DB04}" type="pres">
      <dgm:prSet presAssocID="{B6F59CD5-7889-458A-958E-019008B94F63}" presName="sibTrans" presStyleCnt="0"/>
      <dgm:spPr/>
    </dgm:pt>
    <dgm:pt modelId="{DDEB7540-1571-407D-A3AE-0902753E7040}" type="pres">
      <dgm:prSet presAssocID="{4DDF57DA-58C9-493D-9FBF-9BA489F02AB5}" presName="compNode" presStyleCnt="0"/>
      <dgm:spPr/>
    </dgm:pt>
    <dgm:pt modelId="{F41F9F32-3F0E-4249-AC17-1A8EC137F16E}" type="pres">
      <dgm:prSet presAssocID="{4DDF57DA-58C9-493D-9FBF-9BA489F02AB5}" presName="iconRect" presStyleLbl="node1" presStyleIdx="1" presStyleCnt="3" custScaleY="9706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18AB91B5-6375-4EB2-906A-5B8ACFF575B2}" type="pres">
      <dgm:prSet presAssocID="{4DDF57DA-58C9-493D-9FBF-9BA489F02AB5}" presName="iconSpace" presStyleCnt="0"/>
      <dgm:spPr/>
    </dgm:pt>
    <dgm:pt modelId="{36B537D1-7D58-4706-84FF-7297E792DF8F}" type="pres">
      <dgm:prSet presAssocID="{4DDF57DA-58C9-493D-9FBF-9BA489F02AB5}" presName="parTx" presStyleLbl="revTx" presStyleIdx="2" presStyleCnt="6">
        <dgm:presLayoutVars>
          <dgm:chMax val="0"/>
          <dgm:chPref val="0"/>
        </dgm:presLayoutVars>
      </dgm:prSet>
      <dgm:spPr/>
    </dgm:pt>
    <dgm:pt modelId="{E2E269AF-85D5-4C85-ACEE-8EA848E47B75}" type="pres">
      <dgm:prSet presAssocID="{4DDF57DA-58C9-493D-9FBF-9BA489F02AB5}" presName="txSpace" presStyleCnt="0"/>
      <dgm:spPr/>
    </dgm:pt>
    <dgm:pt modelId="{C1AAC071-2424-47D6-B9CF-075B5E76ECD8}" type="pres">
      <dgm:prSet presAssocID="{4DDF57DA-58C9-493D-9FBF-9BA489F02AB5}" presName="desTx" presStyleLbl="revTx" presStyleIdx="3" presStyleCnt="6">
        <dgm:presLayoutVars/>
      </dgm:prSet>
      <dgm:spPr/>
    </dgm:pt>
    <dgm:pt modelId="{65DAC41A-39E8-432F-A2EA-851CB480D507}" type="pres">
      <dgm:prSet presAssocID="{BF729E53-AF0D-4D17-86E7-0647E41C77B7}" presName="sibTrans" presStyleCnt="0"/>
      <dgm:spPr/>
    </dgm:pt>
    <dgm:pt modelId="{D98A45CE-E432-4CE8-BBEA-AB0E5DB7DDB3}" type="pres">
      <dgm:prSet presAssocID="{06AADB5C-698D-4153-8457-2A12CDF9C022}" presName="compNode" presStyleCnt="0"/>
      <dgm:spPr/>
    </dgm:pt>
    <dgm:pt modelId="{940F2D27-8DDB-4081-9D3E-EAA59B10AB1E}" type="pres">
      <dgm:prSet presAssocID="{06AADB5C-698D-4153-8457-2A12CDF9C022}" presName="iconRect" presStyleLbl="node1" presStyleIdx="2" presStyleCnt="3" custScaleY="9706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5315150D-1A5E-42B6-AFEE-2D3060D520FE}" type="pres">
      <dgm:prSet presAssocID="{06AADB5C-698D-4153-8457-2A12CDF9C022}" presName="iconSpace" presStyleCnt="0"/>
      <dgm:spPr/>
    </dgm:pt>
    <dgm:pt modelId="{B350ED77-9A7D-4F5F-AEF9-7508891A3760}" type="pres">
      <dgm:prSet presAssocID="{06AADB5C-698D-4153-8457-2A12CDF9C022}" presName="parTx" presStyleLbl="revTx" presStyleIdx="4" presStyleCnt="6">
        <dgm:presLayoutVars>
          <dgm:chMax val="0"/>
          <dgm:chPref val="0"/>
        </dgm:presLayoutVars>
      </dgm:prSet>
      <dgm:spPr/>
    </dgm:pt>
    <dgm:pt modelId="{2D8B612D-7921-4ACC-A987-2744D52B0A49}" type="pres">
      <dgm:prSet presAssocID="{06AADB5C-698D-4153-8457-2A12CDF9C022}" presName="txSpace" presStyleCnt="0"/>
      <dgm:spPr/>
    </dgm:pt>
    <dgm:pt modelId="{01495029-B611-48D2-A952-1E2DFC4A90E2}" type="pres">
      <dgm:prSet presAssocID="{06AADB5C-698D-4153-8457-2A12CDF9C022}" presName="desTx" presStyleLbl="revTx" presStyleIdx="5" presStyleCnt="6">
        <dgm:presLayoutVars/>
      </dgm:prSet>
      <dgm:spPr/>
    </dgm:pt>
  </dgm:ptLst>
  <dgm:cxnLst>
    <dgm:cxn modelId="{2EC6B314-F6DD-4726-AF30-F40CD81C766A}" type="presOf" srcId="{4DDF57DA-58C9-493D-9FBF-9BA489F02AB5}" destId="{36B537D1-7D58-4706-84FF-7297E792DF8F}" srcOrd="0" destOrd="0" presId="urn:microsoft.com/office/officeart/2018/5/layout/CenteredIconLabelDescriptionList"/>
    <dgm:cxn modelId="{CBCD901F-EB5B-49C8-A559-F07B834009B4}" type="presOf" srcId="{DBA7F2E2-9E35-4CF9-B4D7-68134128B43D}" destId="{C9A2AFA5-45BE-4882-8A4A-0A41E2C5EE0A}" srcOrd="0" destOrd="1" presId="urn:microsoft.com/office/officeart/2018/5/layout/CenteredIconLabelDescriptionList"/>
    <dgm:cxn modelId="{E8B2A720-1A89-451B-B72E-4299F6CBA641}" type="presOf" srcId="{39C4849C-6440-4417-94D0-6D80F3D692DB}" destId="{C9A2AFA5-45BE-4882-8A4A-0A41E2C5EE0A}" srcOrd="0" destOrd="0" presId="urn:microsoft.com/office/officeart/2018/5/layout/CenteredIconLabelDescriptionList"/>
    <dgm:cxn modelId="{FF6AC229-6A9E-45C6-8289-C01586F04E78}" srcId="{4DDF57DA-58C9-493D-9FBF-9BA489F02AB5}" destId="{174FEAEA-D5A4-4D50-8ED9-2249D4016641}" srcOrd="0" destOrd="0" parTransId="{B9C3FBCC-8C21-4A2B-8853-419EB8F87A2D}" sibTransId="{BB2B5995-D6C0-4505-9635-389410D670AD}"/>
    <dgm:cxn modelId="{13A3F640-72B5-44A2-BBCB-07CAAD503730}" type="presOf" srcId="{8921B1E5-49D5-4B97-A820-F8DB8BF2568A}" destId="{01495029-B611-48D2-A952-1E2DFC4A90E2}" srcOrd="0" destOrd="0" presId="urn:microsoft.com/office/officeart/2018/5/layout/CenteredIconLabelDescriptionList"/>
    <dgm:cxn modelId="{035A6D5B-5773-451C-8400-DDCC3CCFFB2E}" type="presOf" srcId="{F53E607A-F1B9-42DF-8E21-00F406B3A248}" destId="{01495029-B611-48D2-A952-1E2DFC4A90E2}" srcOrd="0" destOrd="1" presId="urn:microsoft.com/office/officeart/2018/5/layout/CenteredIconLabelDescriptionList"/>
    <dgm:cxn modelId="{D15C965E-0394-4ED2-9B83-240DD52EB265}" type="presOf" srcId="{06AADB5C-698D-4153-8457-2A12CDF9C022}" destId="{B350ED77-9A7D-4F5F-AEF9-7508891A3760}" srcOrd="0" destOrd="0" presId="urn:microsoft.com/office/officeart/2018/5/layout/CenteredIconLabelDescriptionList"/>
    <dgm:cxn modelId="{B1A94046-760C-4BB8-9980-048FB8CD52A3}" type="presOf" srcId="{33B1488F-E74E-4D6D-B941-F843DDABCDD5}" destId="{0F65D4AE-4ADF-491F-B36C-229186FC102D}" srcOrd="0" destOrd="0" presId="urn:microsoft.com/office/officeart/2018/5/layout/CenteredIconLabelDescriptionList"/>
    <dgm:cxn modelId="{E41CF049-D11A-4F45-A901-08B657BC72B0}" srcId="{4DDF57DA-58C9-493D-9FBF-9BA489F02AB5}" destId="{0B832550-DB80-49A3-A116-41A61DD5CC2C}" srcOrd="1" destOrd="0" parTransId="{DE8ED8C1-BD57-4D88-9333-211A1B3EA417}" sibTransId="{27AC4C30-7908-4195-A691-A66F0B402905}"/>
    <dgm:cxn modelId="{DD603C51-7334-4F55-8B0A-4BB4E885FB7C}" srcId="{33B1488F-E74E-4D6D-B941-F843DDABCDD5}" destId="{06AADB5C-698D-4153-8457-2A12CDF9C022}" srcOrd="2" destOrd="0" parTransId="{1459E56A-BB08-4965-A1A1-79C7DB0A899C}" sibTransId="{2E8CF6C3-9039-4D8F-ABFE-84217F5168F5}"/>
    <dgm:cxn modelId="{EA8C2680-A8E8-4093-9191-B48FA1AFA30C}" srcId="{06AADB5C-698D-4153-8457-2A12CDF9C022}" destId="{F53E607A-F1B9-42DF-8E21-00F406B3A248}" srcOrd="1" destOrd="0" parTransId="{BC49E6F5-7753-4EE7-B537-926FB182F561}" sibTransId="{913B2520-F3D1-47C2-B4DB-287434CE6C04}"/>
    <dgm:cxn modelId="{065B9590-3DE9-4FA5-B0FB-C31345D433B1}" type="presOf" srcId="{0B832550-DB80-49A3-A116-41A61DD5CC2C}" destId="{C1AAC071-2424-47D6-B9CF-075B5E76ECD8}" srcOrd="0" destOrd="1" presId="urn:microsoft.com/office/officeart/2018/5/layout/CenteredIconLabelDescriptionList"/>
    <dgm:cxn modelId="{9ECC43AC-6D31-48A7-8B41-01BA549D61C0}" srcId="{06AADB5C-698D-4153-8457-2A12CDF9C022}" destId="{8921B1E5-49D5-4B97-A820-F8DB8BF2568A}" srcOrd="0" destOrd="0" parTransId="{4094574D-EB07-4D46-B8EB-EFD577349E49}" sibTransId="{4698AE47-507D-405C-A5F1-D623A3622CBD}"/>
    <dgm:cxn modelId="{C2FB31AE-61F7-4571-B662-E179327CBCA2}" srcId="{4E7D41C0-C08B-4CFA-8885-FCD8AB3BCC02}" destId="{39C4849C-6440-4417-94D0-6D80F3D692DB}" srcOrd="0" destOrd="0" parTransId="{07AD311D-C645-4391-A9DB-34802F58B1D6}" sibTransId="{8FBD9CC3-98EE-42C2-810C-F11940728135}"/>
    <dgm:cxn modelId="{0A0FF3D6-BBCF-4E36-BC9A-2D3F776C450F}" type="presOf" srcId="{4E7D41C0-C08B-4CFA-8885-FCD8AB3BCC02}" destId="{AA092AEB-21C3-456D-AF31-4CCB18557FAD}" srcOrd="0" destOrd="0" presId="urn:microsoft.com/office/officeart/2018/5/layout/CenteredIconLabelDescriptionList"/>
    <dgm:cxn modelId="{DC140EDD-052B-4D2F-A66A-E7E01A63E391}" srcId="{33B1488F-E74E-4D6D-B941-F843DDABCDD5}" destId="{4E7D41C0-C08B-4CFA-8885-FCD8AB3BCC02}" srcOrd="0" destOrd="0" parTransId="{8E11FB13-7346-4DB7-B93D-80F81D1A6D63}" sibTransId="{B6F59CD5-7889-458A-958E-019008B94F63}"/>
    <dgm:cxn modelId="{D941AADD-783D-489C-892E-FA2A4125A2F3}" type="presOf" srcId="{174FEAEA-D5A4-4D50-8ED9-2249D4016641}" destId="{C1AAC071-2424-47D6-B9CF-075B5E76ECD8}" srcOrd="0" destOrd="0" presId="urn:microsoft.com/office/officeart/2018/5/layout/CenteredIconLabelDescriptionList"/>
    <dgm:cxn modelId="{4D5032E8-33D4-49E4-90F0-02004D3104A8}" srcId="{33B1488F-E74E-4D6D-B941-F843DDABCDD5}" destId="{4DDF57DA-58C9-493D-9FBF-9BA489F02AB5}" srcOrd="1" destOrd="0" parTransId="{A83D4686-E9F2-4320-A84A-996DA0AD5E76}" sibTransId="{BF729E53-AF0D-4D17-86E7-0647E41C77B7}"/>
    <dgm:cxn modelId="{431713FF-3F0D-407D-8959-9115667E63E9}" srcId="{4E7D41C0-C08B-4CFA-8885-FCD8AB3BCC02}" destId="{DBA7F2E2-9E35-4CF9-B4D7-68134128B43D}" srcOrd="1" destOrd="0" parTransId="{21BF3C45-5B52-4248-83EE-2541D8402E50}" sibTransId="{95A7860C-C59F-4660-B306-948EC0F114A4}"/>
    <dgm:cxn modelId="{78CB8AF8-0DFD-4969-BFAF-CCC65826CCA9}" type="presParOf" srcId="{0F65D4AE-4ADF-491F-B36C-229186FC102D}" destId="{9A8AE51F-5DA6-4D20-8FCF-F9EE722AE450}" srcOrd="0" destOrd="0" presId="urn:microsoft.com/office/officeart/2018/5/layout/CenteredIconLabelDescriptionList"/>
    <dgm:cxn modelId="{A8E84C4E-E09C-4C7C-B0C6-0CCF549F13BC}" type="presParOf" srcId="{9A8AE51F-5DA6-4D20-8FCF-F9EE722AE450}" destId="{412475E4-2D11-42C3-BBC7-FC71CE7CBB7F}" srcOrd="0" destOrd="0" presId="urn:microsoft.com/office/officeart/2018/5/layout/CenteredIconLabelDescriptionList"/>
    <dgm:cxn modelId="{81AEB333-8986-469A-AC4A-F65E070B0D53}" type="presParOf" srcId="{9A8AE51F-5DA6-4D20-8FCF-F9EE722AE450}" destId="{A2470101-5068-48BB-90BC-DDF243CD5339}" srcOrd="1" destOrd="0" presId="urn:microsoft.com/office/officeart/2018/5/layout/CenteredIconLabelDescriptionList"/>
    <dgm:cxn modelId="{7FB71407-0ADB-4BC1-A5DD-EFBD8EE73FB2}" type="presParOf" srcId="{9A8AE51F-5DA6-4D20-8FCF-F9EE722AE450}" destId="{AA092AEB-21C3-456D-AF31-4CCB18557FAD}" srcOrd="2" destOrd="0" presId="urn:microsoft.com/office/officeart/2018/5/layout/CenteredIconLabelDescriptionList"/>
    <dgm:cxn modelId="{320987B0-6F09-4D6C-B4A1-4A31769CCD1D}" type="presParOf" srcId="{9A8AE51F-5DA6-4D20-8FCF-F9EE722AE450}" destId="{A078E883-9412-4432-8983-59AB94CA4EEA}" srcOrd="3" destOrd="0" presId="urn:microsoft.com/office/officeart/2018/5/layout/CenteredIconLabelDescriptionList"/>
    <dgm:cxn modelId="{AB72483C-A94C-4642-8711-C40CD3CF885A}" type="presParOf" srcId="{9A8AE51F-5DA6-4D20-8FCF-F9EE722AE450}" destId="{C9A2AFA5-45BE-4882-8A4A-0A41E2C5EE0A}" srcOrd="4" destOrd="0" presId="urn:microsoft.com/office/officeart/2018/5/layout/CenteredIconLabelDescriptionList"/>
    <dgm:cxn modelId="{21BA43A6-24BD-4CF3-B41B-F70B5F76B4BB}" type="presParOf" srcId="{0F65D4AE-4ADF-491F-B36C-229186FC102D}" destId="{4E710389-964E-425C-9DA1-238ED4D7DB04}" srcOrd="1" destOrd="0" presId="urn:microsoft.com/office/officeart/2018/5/layout/CenteredIconLabelDescriptionList"/>
    <dgm:cxn modelId="{9EC17664-ABEF-4C90-B665-B8555C57E3FD}" type="presParOf" srcId="{0F65D4AE-4ADF-491F-B36C-229186FC102D}" destId="{DDEB7540-1571-407D-A3AE-0902753E7040}" srcOrd="2" destOrd="0" presId="urn:microsoft.com/office/officeart/2018/5/layout/CenteredIconLabelDescriptionList"/>
    <dgm:cxn modelId="{67F98CFC-5E63-42C6-923B-9ADB3D85A8CF}" type="presParOf" srcId="{DDEB7540-1571-407D-A3AE-0902753E7040}" destId="{F41F9F32-3F0E-4249-AC17-1A8EC137F16E}" srcOrd="0" destOrd="0" presId="urn:microsoft.com/office/officeart/2018/5/layout/CenteredIconLabelDescriptionList"/>
    <dgm:cxn modelId="{E05E349A-E36D-4EF2-93D1-E1E7DB8F69B5}" type="presParOf" srcId="{DDEB7540-1571-407D-A3AE-0902753E7040}" destId="{18AB91B5-6375-4EB2-906A-5B8ACFF575B2}" srcOrd="1" destOrd="0" presId="urn:microsoft.com/office/officeart/2018/5/layout/CenteredIconLabelDescriptionList"/>
    <dgm:cxn modelId="{8B047FC5-3AEC-4776-B0C2-3DC709439499}" type="presParOf" srcId="{DDEB7540-1571-407D-A3AE-0902753E7040}" destId="{36B537D1-7D58-4706-84FF-7297E792DF8F}" srcOrd="2" destOrd="0" presId="urn:microsoft.com/office/officeart/2018/5/layout/CenteredIconLabelDescriptionList"/>
    <dgm:cxn modelId="{56B58610-0408-400C-8026-ADAA0AE1509C}" type="presParOf" srcId="{DDEB7540-1571-407D-A3AE-0902753E7040}" destId="{E2E269AF-85D5-4C85-ACEE-8EA848E47B75}" srcOrd="3" destOrd="0" presId="urn:microsoft.com/office/officeart/2018/5/layout/CenteredIconLabelDescriptionList"/>
    <dgm:cxn modelId="{DA918690-33E2-40B0-82F2-A664B3CBD605}" type="presParOf" srcId="{DDEB7540-1571-407D-A3AE-0902753E7040}" destId="{C1AAC071-2424-47D6-B9CF-075B5E76ECD8}" srcOrd="4" destOrd="0" presId="urn:microsoft.com/office/officeart/2018/5/layout/CenteredIconLabelDescriptionList"/>
    <dgm:cxn modelId="{D3B8DB7D-FFBE-40AB-B3F3-8BE9734422FA}" type="presParOf" srcId="{0F65D4AE-4ADF-491F-B36C-229186FC102D}" destId="{65DAC41A-39E8-432F-A2EA-851CB480D507}" srcOrd="3" destOrd="0" presId="urn:microsoft.com/office/officeart/2018/5/layout/CenteredIconLabelDescriptionList"/>
    <dgm:cxn modelId="{C8A2AF7A-7FDB-44E6-9E8B-C09C681036AC}" type="presParOf" srcId="{0F65D4AE-4ADF-491F-B36C-229186FC102D}" destId="{D98A45CE-E432-4CE8-BBEA-AB0E5DB7DDB3}" srcOrd="4" destOrd="0" presId="urn:microsoft.com/office/officeart/2018/5/layout/CenteredIconLabelDescriptionList"/>
    <dgm:cxn modelId="{D52D7A36-5DBF-4AD0-8770-AB6751C35741}" type="presParOf" srcId="{D98A45CE-E432-4CE8-BBEA-AB0E5DB7DDB3}" destId="{940F2D27-8DDB-4081-9D3E-EAA59B10AB1E}" srcOrd="0" destOrd="0" presId="urn:microsoft.com/office/officeart/2018/5/layout/CenteredIconLabelDescriptionList"/>
    <dgm:cxn modelId="{E0FCE015-E75B-4F38-9688-1F887CDD2C29}" type="presParOf" srcId="{D98A45CE-E432-4CE8-BBEA-AB0E5DB7DDB3}" destId="{5315150D-1A5E-42B6-AFEE-2D3060D520FE}" srcOrd="1" destOrd="0" presId="urn:microsoft.com/office/officeart/2018/5/layout/CenteredIconLabelDescriptionList"/>
    <dgm:cxn modelId="{76DDBE77-E94F-4B43-811B-9133C2A301D5}" type="presParOf" srcId="{D98A45CE-E432-4CE8-BBEA-AB0E5DB7DDB3}" destId="{B350ED77-9A7D-4F5F-AEF9-7508891A3760}" srcOrd="2" destOrd="0" presId="urn:microsoft.com/office/officeart/2018/5/layout/CenteredIconLabelDescriptionList"/>
    <dgm:cxn modelId="{FE5A9AA1-6184-4B85-AC50-31019C096AC3}" type="presParOf" srcId="{D98A45CE-E432-4CE8-BBEA-AB0E5DB7DDB3}" destId="{2D8B612D-7921-4ACC-A987-2744D52B0A49}" srcOrd="3" destOrd="0" presId="urn:microsoft.com/office/officeart/2018/5/layout/CenteredIconLabelDescriptionList"/>
    <dgm:cxn modelId="{DDA9DE1B-83EF-4F22-B41F-FFC1BE464193}" type="presParOf" srcId="{D98A45CE-E432-4CE8-BBEA-AB0E5DB7DDB3}" destId="{01495029-B611-48D2-A952-1E2DFC4A90E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BC9193-F47A-4C6F-9216-E68AF023B4B0}"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AU"/>
        </a:p>
      </dgm:t>
    </dgm:pt>
    <dgm:pt modelId="{2BDC10EF-A769-4C4B-AE2D-13A60B1CDB8E}">
      <dgm:prSet phldrT="[Text]" custT="1"/>
      <dgm:spPr/>
      <dgm:t>
        <a:bodyPr/>
        <a:lstStyle/>
        <a:p>
          <a:r>
            <a:rPr lang="en-US" sz="2400" dirty="0"/>
            <a:t>Priority Waste Stream </a:t>
          </a:r>
          <a:endParaRPr lang="en-AU" sz="2400" dirty="0"/>
        </a:p>
      </dgm:t>
    </dgm:pt>
    <dgm:pt modelId="{9148FC35-D03E-47CC-A04B-36230DB7EDEB}" type="parTrans" cxnId="{DFA3ECF8-3095-4200-963B-DF00BB589169}">
      <dgm:prSet/>
      <dgm:spPr/>
      <dgm:t>
        <a:bodyPr/>
        <a:lstStyle/>
        <a:p>
          <a:endParaRPr lang="en-AU"/>
        </a:p>
      </dgm:t>
    </dgm:pt>
    <dgm:pt modelId="{024326F4-4007-4AD0-8664-3FC345011997}" type="sibTrans" cxnId="{DFA3ECF8-3095-4200-963B-DF00BB589169}">
      <dgm:prSet/>
      <dgm:spPr/>
      <dgm:t>
        <a:bodyPr/>
        <a:lstStyle/>
        <a:p>
          <a:endParaRPr lang="en-AU"/>
        </a:p>
      </dgm:t>
    </dgm:pt>
    <dgm:pt modelId="{C2DBB04A-564E-4AC9-A06D-1B3DE5B6D653}">
      <dgm:prSet phldrT="[Text]" custT="1"/>
      <dgm:spPr/>
      <dgm:t>
        <a:bodyPr/>
        <a:lstStyle/>
        <a:p>
          <a:r>
            <a:rPr lang="en-US" sz="1800" dirty="0"/>
            <a:t>How is the project resolving the issue?</a:t>
          </a:r>
          <a:endParaRPr lang="en-AU" sz="1800" dirty="0"/>
        </a:p>
      </dgm:t>
    </dgm:pt>
    <dgm:pt modelId="{938CA39E-65A6-48DF-84BE-3495176321C5}" type="parTrans" cxnId="{AA58D337-039C-45D3-B44F-B3848C051242}">
      <dgm:prSet/>
      <dgm:spPr/>
      <dgm:t>
        <a:bodyPr/>
        <a:lstStyle/>
        <a:p>
          <a:endParaRPr lang="en-AU"/>
        </a:p>
      </dgm:t>
    </dgm:pt>
    <dgm:pt modelId="{1DFE0BA6-0D83-4CBE-96F7-68915DF15F69}" type="sibTrans" cxnId="{AA58D337-039C-45D3-B44F-B3848C051242}">
      <dgm:prSet/>
      <dgm:spPr/>
      <dgm:t>
        <a:bodyPr/>
        <a:lstStyle/>
        <a:p>
          <a:endParaRPr lang="en-AU"/>
        </a:p>
      </dgm:t>
    </dgm:pt>
    <dgm:pt modelId="{8B42D449-372D-47DC-9C00-E4576FF5C53A}">
      <dgm:prSet phldrT="[Text]" custT="1"/>
      <dgm:spPr/>
      <dgm:t>
        <a:bodyPr/>
        <a:lstStyle/>
        <a:p>
          <a:r>
            <a:rPr lang="en-US" sz="1800" b="1" dirty="0"/>
            <a:t>Project Proposal for endorsement </a:t>
          </a:r>
          <a:endParaRPr lang="en-AU" sz="1800" b="1" dirty="0"/>
        </a:p>
      </dgm:t>
    </dgm:pt>
    <dgm:pt modelId="{EEA91F7A-C204-4B11-9050-AF3333C17844}" type="parTrans" cxnId="{5F6FCBA3-3D7A-43DC-89F6-9ECB928721C2}">
      <dgm:prSet/>
      <dgm:spPr/>
      <dgm:t>
        <a:bodyPr/>
        <a:lstStyle/>
        <a:p>
          <a:endParaRPr lang="en-AU"/>
        </a:p>
      </dgm:t>
    </dgm:pt>
    <dgm:pt modelId="{88526ED6-43D5-4703-B3F2-49830518299F}" type="sibTrans" cxnId="{5F6FCBA3-3D7A-43DC-89F6-9ECB928721C2}">
      <dgm:prSet/>
      <dgm:spPr/>
      <dgm:t>
        <a:bodyPr/>
        <a:lstStyle/>
        <a:p>
          <a:endParaRPr lang="en-AU"/>
        </a:p>
      </dgm:t>
    </dgm:pt>
    <dgm:pt modelId="{73B843E9-B642-4DD9-B7A5-7FE5621F3286}">
      <dgm:prSet custT="1"/>
      <dgm:spPr/>
      <dgm:t>
        <a:bodyPr/>
        <a:lstStyle/>
        <a:p>
          <a:r>
            <a:rPr lang="en-US" sz="1800" dirty="0"/>
            <a:t>What is the appropriate project intervention?</a:t>
          </a:r>
          <a:endParaRPr lang="en-AU" sz="1800" dirty="0"/>
        </a:p>
      </dgm:t>
    </dgm:pt>
    <dgm:pt modelId="{98EE7ED1-7A7F-467E-AAA6-C621ED3B5DAD}" type="parTrans" cxnId="{53BCAF08-37F6-44C0-BED0-7D0D7E8369FF}">
      <dgm:prSet/>
      <dgm:spPr/>
      <dgm:t>
        <a:bodyPr/>
        <a:lstStyle/>
        <a:p>
          <a:endParaRPr lang="en-AU"/>
        </a:p>
      </dgm:t>
    </dgm:pt>
    <dgm:pt modelId="{55F59F6C-FD0C-4F81-B1E0-B3605DD5D518}" type="sibTrans" cxnId="{53BCAF08-37F6-44C0-BED0-7D0D7E8369FF}">
      <dgm:prSet/>
      <dgm:spPr/>
      <dgm:t>
        <a:bodyPr/>
        <a:lstStyle/>
        <a:p>
          <a:endParaRPr lang="en-AU"/>
        </a:p>
      </dgm:t>
    </dgm:pt>
    <dgm:pt modelId="{FD68601B-BB17-495E-B666-64BFBEFBFD29}">
      <dgm:prSet custT="1"/>
      <dgm:spPr/>
      <dgm:t>
        <a:bodyPr/>
        <a:lstStyle/>
        <a:p>
          <a:r>
            <a:rPr lang="en-US" sz="2000" dirty="0"/>
            <a:t>What is the core issue </a:t>
          </a:r>
          <a:br>
            <a:rPr lang="en-US" sz="2000" dirty="0"/>
          </a:br>
          <a:r>
            <a:rPr lang="en-US" sz="2000" dirty="0"/>
            <a:t>to be addressed? </a:t>
          </a:r>
          <a:endParaRPr lang="en-AU" sz="2000" dirty="0"/>
        </a:p>
      </dgm:t>
    </dgm:pt>
    <dgm:pt modelId="{F379C2F2-5727-453F-AB57-BD3C36A23152}" type="parTrans" cxnId="{98A794CA-7838-481F-AFEB-37B721A38489}">
      <dgm:prSet/>
      <dgm:spPr/>
      <dgm:t>
        <a:bodyPr/>
        <a:lstStyle/>
        <a:p>
          <a:endParaRPr lang="en-AU"/>
        </a:p>
      </dgm:t>
    </dgm:pt>
    <dgm:pt modelId="{2F14BDAA-6781-463A-AEEF-C7D19E68D68D}" type="sibTrans" cxnId="{98A794CA-7838-481F-AFEB-37B721A38489}">
      <dgm:prSet/>
      <dgm:spPr/>
      <dgm:t>
        <a:bodyPr/>
        <a:lstStyle/>
        <a:p>
          <a:endParaRPr lang="en-AU"/>
        </a:p>
      </dgm:t>
    </dgm:pt>
    <dgm:pt modelId="{AB60B0E3-5237-4C15-8727-EA09ED5FD5C2}" type="pres">
      <dgm:prSet presAssocID="{0FBC9193-F47A-4C6F-9216-E68AF023B4B0}" presName="Name0" presStyleCnt="0">
        <dgm:presLayoutVars>
          <dgm:chMax val="11"/>
          <dgm:chPref val="11"/>
          <dgm:dir/>
          <dgm:resizeHandles/>
        </dgm:presLayoutVars>
      </dgm:prSet>
      <dgm:spPr/>
    </dgm:pt>
    <dgm:pt modelId="{A387B2AA-9A5F-4D18-BADD-E2593EF62A32}" type="pres">
      <dgm:prSet presAssocID="{8B42D449-372D-47DC-9C00-E4576FF5C53A}" presName="Accent5" presStyleCnt="0"/>
      <dgm:spPr/>
    </dgm:pt>
    <dgm:pt modelId="{80F2E72A-719A-44C7-B30D-BCF9D7E86294}" type="pres">
      <dgm:prSet presAssocID="{8B42D449-372D-47DC-9C00-E4576FF5C53A}" presName="Accent" presStyleLbl="node1" presStyleIdx="0" presStyleCnt="5"/>
      <dgm:spPr/>
    </dgm:pt>
    <dgm:pt modelId="{C59C49B7-BC00-48DC-BA01-692980C7CC49}" type="pres">
      <dgm:prSet presAssocID="{8B42D449-372D-47DC-9C00-E4576FF5C53A}" presName="ParentBackground5" presStyleCnt="0"/>
      <dgm:spPr/>
    </dgm:pt>
    <dgm:pt modelId="{2553C13F-B6D4-48C2-9F27-CBEE8BC74823}" type="pres">
      <dgm:prSet presAssocID="{8B42D449-372D-47DC-9C00-E4576FF5C53A}" presName="ParentBackground" presStyleLbl="fgAcc1" presStyleIdx="0" presStyleCnt="5"/>
      <dgm:spPr>
        <a:prstGeom prst="flowChartAlternateProcess">
          <a:avLst/>
        </a:prstGeom>
      </dgm:spPr>
    </dgm:pt>
    <dgm:pt modelId="{F7C380FF-FFEF-4073-AD72-8971A7277E83}" type="pres">
      <dgm:prSet presAssocID="{8B42D449-372D-47DC-9C00-E4576FF5C53A}" presName="Parent5" presStyleLbl="revTx" presStyleIdx="0" presStyleCnt="0">
        <dgm:presLayoutVars>
          <dgm:chMax val="1"/>
          <dgm:chPref val="1"/>
          <dgm:bulletEnabled val="1"/>
        </dgm:presLayoutVars>
      </dgm:prSet>
      <dgm:spPr/>
    </dgm:pt>
    <dgm:pt modelId="{0BB24D55-39A4-4511-A3C9-BC40E5DB43CE}" type="pres">
      <dgm:prSet presAssocID="{C2DBB04A-564E-4AC9-A06D-1B3DE5B6D653}" presName="Accent4" presStyleCnt="0"/>
      <dgm:spPr/>
    </dgm:pt>
    <dgm:pt modelId="{DFCA4AE3-20AD-4A6E-B326-6394E407E189}" type="pres">
      <dgm:prSet presAssocID="{C2DBB04A-564E-4AC9-A06D-1B3DE5B6D653}" presName="Accent" presStyleLbl="node1" presStyleIdx="1" presStyleCnt="5"/>
      <dgm:spPr/>
    </dgm:pt>
    <dgm:pt modelId="{EF3710D1-F801-4C99-9EA9-1B024BF7F78F}" type="pres">
      <dgm:prSet presAssocID="{C2DBB04A-564E-4AC9-A06D-1B3DE5B6D653}" presName="ParentBackground4" presStyleCnt="0"/>
      <dgm:spPr/>
    </dgm:pt>
    <dgm:pt modelId="{20788885-BC9E-407E-BB4D-6252CB3DFA8D}" type="pres">
      <dgm:prSet presAssocID="{C2DBB04A-564E-4AC9-A06D-1B3DE5B6D653}" presName="ParentBackground" presStyleLbl="fgAcc1" presStyleIdx="1" presStyleCnt="5"/>
      <dgm:spPr/>
    </dgm:pt>
    <dgm:pt modelId="{EBA68014-BC07-4367-B897-C0962F3C4145}" type="pres">
      <dgm:prSet presAssocID="{C2DBB04A-564E-4AC9-A06D-1B3DE5B6D653}" presName="Parent4" presStyleLbl="revTx" presStyleIdx="0" presStyleCnt="0">
        <dgm:presLayoutVars>
          <dgm:chMax val="1"/>
          <dgm:chPref val="1"/>
          <dgm:bulletEnabled val="1"/>
        </dgm:presLayoutVars>
      </dgm:prSet>
      <dgm:spPr/>
    </dgm:pt>
    <dgm:pt modelId="{2650AE9D-BB6C-48DA-BCD3-809ACBF2D1C5}" type="pres">
      <dgm:prSet presAssocID="{73B843E9-B642-4DD9-B7A5-7FE5621F3286}" presName="Accent3" presStyleCnt="0"/>
      <dgm:spPr/>
    </dgm:pt>
    <dgm:pt modelId="{206EF7D0-85EC-4603-8E9E-F530065D4364}" type="pres">
      <dgm:prSet presAssocID="{73B843E9-B642-4DD9-B7A5-7FE5621F3286}" presName="Accent" presStyleLbl="node1" presStyleIdx="2" presStyleCnt="5"/>
      <dgm:spPr/>
    </dgm:pt>
    <dgm:pt modelId="{5567FCB5-EB2D-4721-B083-900475AF9FC6}" type="pres">
      <dgm:prSet presAssocID="{73B843E9-B642-4DD9-B7A5-7FE5621F3286}" presName="ParentBackground3" presStyleCnt="0"/>
      <dgm:spPr/>
    </dgm:pt>
    <dgm:pt modelId="{5234B480-3AB6-4FE2-A999-3540A83D7A5D}" type="pres">
      <dgm:prSet presAssocID="{73B843E9-B642-4DD9-B7A5-7FE5621F3286}" presName="ParentBackground" presStyleLbl="fgAcc1" presStyleIdx="2" presStyleCnt="5"/>
      <dgm:spPr/>
    </dgm:pt>
    <dgm:pt modelId="{42CC2156-8EEC-4F27-A08F-DE306019C5DB}" type="pres">
      <dgm:prSet presAssocID="{73B843E9-B642-4DD9-B7A5-7FE5621F3286}" presName="Parent3" presStyleLbl="revTx" presStyleIdx="0" presStyleCnt="0">
        <dgm:presLayoutVars>
          <dgm:chMax val="1"/>
          <dgm:chPref val="1"/>
          <dgm:bulletEnabled val="1"/>
        </dgm:presLayoutVars>
      </dgm:prSet>
      <dgm:spPr/>
    </dgm:pt>
    <dgm:pt modelId="{8A2113B5-B08E-4666-AFA6-C618772EED71}" type="pres">
      <dgm:prSet presAssocID="{FD68601B-BB17-495E-B666-64BFBEFBFD29}" presName="Accent2" presStyleCnt="0"/>
      <dgm:spPr/>
    </dgm:pt>
    <dgm:pt modelId="{60AC4F68-3DD8-474B-9457-A012DD17EE54}" type="pres">
      <dgm:prSet presAssocID="{FD68601B-BB17-495E-B666-64BFBEFBFD29}" presName="Accent" presStyleLbl="node1" presStyleIdx="3" presStyleCnt="5"/>
      <dgm:spPr/>
    </dgm:pt>
    <dgm:pt modelId="{60C31160-9F56-459E-849E-A216E98663E2}" type="pres">
      <dgm:prSet presAssocID="{FD68601B-BB17-495E-B666-64BFBEFBFD29}" presName="ParentBackground2" presStyleCnt="0"/>
      <dgm:spPr/>
    </dgm:pt>
    <dgm:pt modelId="{2962E7D0-13B9-47EA-8DF4-510656BF8F94}" type="pres">
      <dgm:prSet presAssocID="{FD68601B-BB17-495E-B666-64BFBEFBFD29}" presName="ParentBackground" presStyleLbl="fgAcc1" presStyleIdx="3" presStyleCnt="5"/>
      <dgm:spPr/>
    </dgm:pt>
    <dgm:pt modelId="{F6359D5C-D440-4BD3-8B1D-4FCF3BA43843}" type="pres">
      <dgm:prSet presAssocID="{FD68601B-BB17-495E-B666-64BFBEFBFD29}" presName="Parent2" presStyleLbl="revTx" presStyleIdx="0" presStyleCnt="0">
        <dgm:presLayoutVars>
          <dgm:chMax val="1"/>
          <dgm:chPref val="1"/>
          <dgm:bulletEnabled val="1"/>
        </dgm:presLayoutVars>
      </dgm:prSet>
      <dgm:spPr/>
    </dgm:pt>
    <dgm:pt modelId="{8190B491-5483-44E6-A5FD-7A04300E9911}" type="pres">
      <dgm:prSet presAssocID="{2BDC10EF-A769-4C4B-AE2D-13A60B1CDB8E}" presName="Accent1" presStyleCnt="0"/>
      <dgm:spPr/>
    </dgm:pt>
    <dgm:pt modelId="{7F74F380-136C-4B2F-85CC-B035B6DF034E}" type="pres">
      <dgm:prSet presAssocID="{2BDC10EF-A769-4C4B-AE2D-13A60B1CDB8E}" presName="Accent" presStyleLbl="node1" presStyleIdx="4" presStyleCnt="5" custScaleX="104805" custScaleY="104081"/>
      <dgm:spPr/>
    </dgm:pt>
    <dgm:pt modelId="{69383ADE-C4A0-4E0C-A69F-6E7847F406FF}" type="pres">
      <dgm:prSet presAssocID="{2BDC10EF-A769-4C4B-AE2D-13A60B1CDB8E}" presName="ParentBackground1" presStyleCnt="0"/>
      <dgm:spPr/>
    </dgm:pt>
    <dgm:pt modelId="{F8210EEE-D300-4007-A751-41073FCEDE3E}" type="pres">
      <dgm:prSet presAssocID="{2BDC10EF-A769-4C4B-AE2D-13A60B1CDB8E}" presName="ParentBackground" presStyleLbl="fgAcc1" presStyleIdx="4" presStyleCnt="5" custLinFactNeighborX="708"/>
      <dgm:spPr/>
    </dgm:pt>
    <dgm:pt modelId="{4E5D48B2-63A9-4593-B506-2DAAA989DFCC}" type="pres">
      <dgm:prSet presAssocID="{2BDC10EF-A769-4C4B-AE2D-13A60B1CDB8E}" presName="Parent1" presStyleLbl="revTx" presStyleIdx="0" presStyleCnt="0">
        <dgm:presLayoutVars>
          <dgm:chMax val="1"/>
          <dgm:chPref val="1"/>
          <dgm:bulletEnabled val="1"/>
        </dgm:presLayoutVars>
      </dgm:prSet>
      <dgm:spPr/>
    </dgm:pt>
  </dgm:ptLst>
  <dgm:cxnLst>
    <dgm:cxn modelId="{53BCAF08-37F6-44C0-BED0-7D0D7E8369FF}" srcId="{0FBC9193-F47A-4C6F-9216-E68AF023B4B0}" destId="{73B843E9-B642-4DD9-B7A5-7FE5621F3286}" srcOrd="2" destOrd="0" parTransId="{98EE7ED1-7A7F-467E-AAA6-C621ED3B5DAD}" sibTransId="{55F59F6C-FD0C-4F81-B1E0-B3605DD5D518}"/>
    <dgm:cxn modelId="{6EFBF024-0B09-4743-BFA6-11A09732DBEF}" type="presOf" srcId="{8B42D449-372D-47DC-9C00-E4576FF5C53A}" destId="{2553C13F-B6D4-48C2-9F27-CBEE8BC74823}" srcOrd="0" destOrd="0" presId="urn:microsoft.com/office/officeart/2011/layout/CircleProcess"/>
    <dgm:cxn modelId="{AA58D337-039C-45D3-B44F-B3848C051242}" srcId="{0FBC9193-F47A-4C6F-9216-E68AF023B4B0}" destId="{C2DBB04A-564E-4AC9-A06D-1B3DE5B6D653}" srcOrd="3" destOrd="0" parTransId="{938CA39E-65A6-48DF-84BE-3495176321C5}" sibTransId="{1DFE0BA6-0D83-4CBE-96F7-68915DF15F69}"/>
    <dgm:cxn modelId="{4BEF863A-6E3C-4A1C-B42F-93713BB4B230}" type="presOf" srcId="{FD68601B-BB17-495E-B666-64BFBEFBFD29}" destId="{2962E7D0-13B9-47EA-8DF4-510656BF8F94}" srcOrd="0" destOrd="0" presId="urn:microsoft.com/office/officeart/2011/layout/CircleProcess"/>
    <dgm:cxn modelId="{8E9B5D40-2A0F-4361-AA97-D9BBC529BFB1}" type="presOf" srcId="{8B42D449-372D-47DC-9C00-E4576FF5C53A}" destId="{F7C380FF-FFEF-4073-AD72-8971A7277E83}" srcOrd="1" destOrd="0" presId="urn:microsoft.com/office/officeart/2011/layout/CircleProcess"/>
    <dgm:cxn modelId="{B298E164-9BC6-4B05-B126-E31CDE9E0158}" type="presOf" srcId="{73B843E9-B642-4DD9-B7A5-7FE5621F3286}" destId="{5234B480-3AB6-4FE2-A999-3540A83D7A5D}" srcOrd="0" destOrd="0" presId="urn:microsoft.com/office/officeart/2011/layout/CircleProcess"/>
    <dgm:cxn modelId="{C604B569-950D-459A-A2AE-048AD0BFDB43}" type="presOf" srcId="{C2DBB04A-564E-4AC9-A06D-1B3DE5B6D653}" destId="{EBA68014-BC07-4367-B897-C0962F3C4145}" srcOrd="1" destOrd="0" presId="urn:microsoft.com/office/officeart/2011/layout/CircleProcess"/>
    <dgm:cxn modelId="{5163534C-F1E1-4BCF-93A6-049CC9D50D23}" type="presOf" srcId="{FD68601B-BB17-495E-B666-64BFBEFBFD29}" destId="{F6359D5C-D440-4BD3-8B1D-4FCF3BA43843}" srcOrd="1" destOrd="0" presId="urn:microsoft.com/office/officeart/2011/layout/CircleProcess"/>
    <dgm:cxn modelId="{7EBED250-0E3F-4955-8C43-1DFBE15828E7}" type="presOf" srcId="{2BDC10EF-A769-4C4B-AE2D-13A60B1CDB8E}" destId="{4E5D48B2-63A9-4593-B506-2DAAA989DFCC}" srcOrd="1" destOrd="0" presId="urn:microsoft.com/office/officeart/2011/layout/CircleProcess"/>
    <dgm:cxn modelId="{A7AEBC77-3CD4-4A48-A7AF-F9BDA2EFFB66}" type="presOf" srcId="{2BDC10EF-A769-4C4B-AE2D-13A60B1CDB8E}" destId="{F8210EEE-D300-4007-A751-41073FCEDE3E}" srcOrd="0" destOrd="0" presId="urn:microsoft.com/office/officeart/2011/layout/CircleProcess"/>
    <dgm:cxn modelId="{79A67995-C2C5-4AA9-9A38-16E31C86AE6D}" type="presOf" srcId="{73B843E9-B642-4DD9-B7A5-7FE5621F3286}" destId="{42CC2156-8EEC-4F27-A08F-DE306019C5DB}" srcOrd="1" destOrd="0" presId="urn:microsoft.com/office/officeart/2011/layout/CircleProcess"/>
    <dgm:cxn modelId="{4BD00D99-65F1-4EB7-94F4-4AAF9BE26C29}" type="presOf" srcId="{0FBC9193-F47A-4C6F-9216-E68AF023B4B0}" destId="{AB60B0E3-5237-4C15-8727-EA09ED5FD5C2}" srcOrd="0" destOrd="0" presId="urn:microsoft.com/office/officeart/2011/layout/CircleProcess"/>
    <dgm:cxn modelId="{5F6FCBA3-3D7A-43DC-89F6-9ECB928721C2}" srcId="{0FBC9193-F47A-4C6F-9216-E68AF023B4B0}" destId="{8B42D449-372D-47DC-9C00-E4576FF5C53A}" srcOrd="4" destOrd="0" parTransId="{EEA91F7A-C204-4B11-9050-AF3333C17844}" sibTransId="{88526ED6-43D5-4703-B3F2-49830518299F}"/>
    <dgm:cxn modelId="{98A794CA-7838-481F-AFEB-37B721A38489}" srcId="{0FBC9193-F47A-4C6F-9216-E68AF023B4B0}" destId="{FD68601B-BB17-495E-B666-64BFBEFBFD29}" srcOrd="1" destOrd="0" parTransId="{F379C2F2-5727-453F-AB57-BD3C36A23152}" sibTransId="{2F14BDAA-6781-463A-AEEF-C7D19E68D68D}"/>
    <dgm:cxn modelId="{4300CADC-9B87-4556-A745-0E95FC2DD664}" type="presOf" srcId="{C2DBB04A-564E-4AC9-A06D-1B3DE5B6D653}" destId="{20788885-BC9E-407E-BB4D-6252CB3DFA8D}" srcOrd="0" destOrd="0" presId="urn:microsoft.com/office/officeart/2011/layout/CircleProcess"/>
    <dgm:cxn modelId="{DFA3ECF8-3095-4200-963B-DF00BB589169}" srcId="{0FBC9193-F47A-4C6F-9216-E68AF023B4B0}" destId="{2BDC10EF-A769-4C4B-AE2D-13A60B1CDB8E}" srcOrd="0" destOrd="0" parTransId="{9148FC35-D03E-47CC-A04B-36230DB7EDEB}" sibTransId="{024326F4-4007-4AD0-8664-3FC345011997}"/>
    <dgm:cxn modelId="{F6F6002B-0A79-4C26-976F-510E1B6847E4}" type="presParOf" srcId="{AB60B0E3-5237-4C15-8727-EA09ED5FD5C2}" destId="{A387B2AA-9A5F-4D18-BADD-E2593EF62A32}" srcOrd="0" destOrd="0" presId="urn:microsoft.com/office/officeart/2011/layout/CircleProcess"/>
    <dgm:cxn modelId="{54EE19F6-BCD2-400A-AD5B-6CF751DD1823}" type="presParOf" srcId="{A387B2AA-9A5F-4D18-BADD-E2593EF62A32}" destId="{80F2E72A-719A-44C7-B30D-BCF9D7E86294}" srcOrd="0" destOrd="0" presId="urn:microsoft.com/office/officeart/2011/layout/CircleProcess"/>
    <dgm:cxn modelId="{9B3503B3-521A-4A4A-AD8D-31FB1FA6704E}" type="presParOf" srcId="{AB60B0E3-5237-4C15-8727-EA09ED5FD5C2}" destId="{C59C49B7-BC00-48DC-BA01-692980C7CC49}" srcOrd="1" destOrd="0" presId="urn:microsoft.com/office/officeart/2011/layout/CircleProcess"/>
    <dgm:cxn modelId="{3FDCBD1C-BD1C-4006-B5A9-FFE3F1E41E9B}" type="presParOf" srcId="{C59C49B7-BC00-48DC-BA01-692980C7CC49}" destId="{2553C13F-B6D4-48C2-9F27-CBEE8BC74823}" srcOrd="0" destOrd="0" presId="urn:microsoft.com/office/officeart/2011/layout/CircleProcess"/>
    <dgm:cxn modelId="{32708477-C2DE-498C-901C-F3B8208403E4}" type="presParOf" srcId="{AB60B0E3-5237-4C15-8727-EA09ED5FD5C2}" destId="{F7C380FF-FFEF-4073-AD72-8971A7277E83}" srcOrd="2" destOrd="0" presId="urn:microsoft.com/office/officeart/2011/layout/CircleProcess"/>
    <dgm:cxn modelId="{CE437312-EFC0-48E1-85B5-38BDD5C8D514}" type="presParOf" srcId="{AB60B0E3-5237-4C15-8727-EA09ED5FD5C2}" destId="{0BB24D55-39A4-4511-A3C9-BC40E5DB43CE}" srcOrd="3" destOrd="0" presId="urn:microsoft.com/office/officeart/2011/layout/CircleProcess"/>
    <dgm:cxn modelId="{4F84C016-A17E-4009-88BD-ADC1E3BFC21B}" type="presParOf" srcId="{0BB24D55-39A4-4511-A3C9-BC40E5DB43CE}" destId="{DFCA4AE3-20AD-4A6E-B326-6394E407E189}" srcOrd="0" destOrd="0" presId="urn:microsoft.com/office/officeart/2011/layout/CircleProcess"/>
    <dgm:cxn modelId="{1C8667A2-77A8-47B3-B062-7E236CF9D541}" type="presParOf" srcId="{AB60B0E3-5237-4C15-8727-EA09ED5FD5C2}" destId="{EF3710D1-F801-4C99-9EA9-1B024BF7F78F}" srcOrd="4" destOrd="0" presId="urn:microsoft.com/office/officeart/2011/layout/CircleProcess"/>
    <dgm:cxn modelId="{1F1A20B8-837C-4255-8966-D19187BAE298}" type="presParOf" srcId="{EF3710D1-F801-4C99-9EA9-1B024BF7F78F}" destId="{20788885-BC9E-407E-BB4D-6252CB3DFA8D}" srcOrd="0" destOrd="0" presId="urn:microsoft.com/office/officeart/2011/layout/CircleProcess"/>
    <dgm:cxn modelId="{222373C3-274A-4046-A0A3-5035DCF16AD2}" type="presParOf" srcId="{AB60B0E3-5237-4C15-8727-EA09ED5FD5C2}" destId="{EBA68014-BC07-4367-B897-C0962F3C4145}" srcOrd="5" destOrd="0" presId="urn:microsoft.com/office/officeart/2011/layout/CircleProcess"/>
    <dgm:cxn modelId="{66A5C979-8593-4C01-A18E-D7176B57392D}" type="presParOf" srcId="{AB60B0E3-5237-4C15-8727-EA09ED5FD5C2}" destId="{2650AE9D-BB6C-48DA-BCD3-809ACBF2D1C5}" srcOrd="6" destOrd="0" presId="urn:microsoft.com/office/officeart/2011/layout/CircleProcess"/>
    <dgm:cxn modelId="{48774732-0396-4697-82CA-E6F20887B2D9}" type="presParOf" srcId="{2650AE9D-BB6C-48DA-BCD3-809ACBF2D1C5}" destId="{206EF7D0-85EC-4603-8E9E-F530065D4364}" srcOrd="0" destOrd="0" presId="urn:microsoft.com/office/officeart/2011/layout/CircleProcess"/>
    <dgm:cxn modelId="{54F6BC4F-4009-4DC6-A23D-0F85F6159D2E}" type="presParOf" srcId="{AB60B0E3-5237-4C15-8727-EA09ED5FD5C2}" destId="{5567FCB5-EB2D-4721-B083-900475AF9FC6}" srcOrd="7" destOrd="0" presId="urn:microsoft.com/office/officeart/2011/layout/CircleProcess"/>
    <dgm:cxn modelId="{CA1767A6-1561-4007-8D03-72DFC06D0D4D}" type="presParOf" srcId="{5567FCB5-EB2D-4721-B083-900475AF9FC6}" destId="{5234B480-3AB6-4FE2-A999-3540A83D7A5D}" srcOrd="0" destOrd="0" presId="urn:microsoft.com/office/officeart/2011/layout/CircleProcess"/>
    <dgm:cxn modelId="{43AC6E87-1132-4256-B061-FCBBECE89FBD}" type="presParOf" srcId="{AB60B0E3-5237-4C15-8727-EA09ED5FD5C2}" destId="{42CC2156-8EEC-4F27-A08F-DE306019C5DB}" srcOrd="8" destOrd="0" presId="urn:microsoft.com/office/officeart/2011/layout/CircleProcess"/>
    <dgm:cxn modelId="{D248C311-5E2F-47F8-8034-C02E1DA8A244}" type="presParOf" srcId="{AB60B0E3-5237-4C15-8727-EA09ED5FD5C2}" destId="{8A2113B5-B08E-4666-AFA6-C618772EED71}" srcOrd="9" destOrd="0" presId="urn:microsoft.com/office/officeart/2011/layout/CircleProcess"/>
    <dgm:cxn modelId="{97D1873E-1D9C-4C32-B0E8-3588A6C7F804}" type="presParOf" srcId="{8A2113B5-B08E-4666-AFA6-C618772EED71}" destId="{60AC4F68-3DD8-474B-9457-A012DD17EE54}" srcOrd="0" destOrd="0" presId="urn:microsoft.com/office/officeart/2011/layout/CircleProcess"/>
    <dgm:cxn modelId="{65D62601-7355-4AF4-AEFF-A95124184423}" type="presParOf" srcId="{AB60B0E3-5237-4C15-8727-EA09ED5FD5C2}" destId="{60C31160-9F56-459E-849E-A216E98663E2}" srcOrd="10" destOrd="0" presId="urn:microsoft.com/office/officeart/2011/layout/CircleProcess"/>
    <dgm:cxn modelId="{36BE135F-A47B-4EC3-A386-49735494D234}" type="presParOf" srcId="{60C31160-9F56-459E-849E-A216E98663E2}" destId="{2962E7D0-13B9-47EA-8DF4-510656BF8F94}" srcOrd="0" destOrd="0" presId="urn:microsoft.com/office/officeart/2011/layout/CircleProcess"/>
    <dgm:cxn modelId="{978875B2-9565-4060-8088-5FA1C7787BED}" type="presParOf" srcId="{AB60B0E3-5237-4C15-8727-EA09ED5FD5C2}" destId="{F6359D5C-D440-4BD3-8B1D-4FCF3BA43843}" srcOrd="11" destOrd="0" presId="urn:microsoft.com/office/officeart/2011/layout/CircleProcess"/>
    <dgm:cxn modelId="{F3520E6D-049E-488E-8B24-002E69410874}" type="presParOf" srcId="{AB60B0E3-5237-4C15-8727-EA09ED5FD5C2}" destId="{8190B491-5483-44E6-A5FD-7A04300E9911}" srcOrd="12" destOrd="0" presId="urn:microsoft.com/office/officeart/2011/layout/CircleProcess"/>
    <dgm:cxn modelId="{0366FC3E-85CF-4018-A7CA-65276F5F01A9}" type="presParOf" srcId="{8190B491-5483-44E6-A5FD-7A04300E9911}" destId="{7F74F380-136C-4B2F-85CC-B035B6DF034E}" srcOrd="0" destOrd="0" presId="urn:microsoft.com/office/officeart/2011/layout/CircleProcess"/>
    <dgm:cxn modelId="{B9425061-8963-4FDD-9442-320815E03C57}" type="presParOf" srcId="{AB60B0E3-5237-4C15-8727-EA09ED5FD5C2}" destId="{69383ADE-C4A0-4E0C-A69F-6E7847F406FF}" srcOrd="13" destOrd="0" presId="urn:microsoft.com/office/officeart/2011/layout/CircleProcess"/>
    <dgm:cxn modelId="{FB1F7C64-7156-4F97-8F6B-9EE0A7EBEC85}" type="presParOf" srcId="{69383ADE-C4A0-4E0C-A69F-6E7847F406FF}" destId="{F8210EEE-D300-4007-A751-41073FCEDE3E}" srcOrd="0" destOrd="0" presId="urn:microsoft.com/office/officeart/2011/layout/CircleProcess"/>
    <dgm:cxn modelId="{6B419C6D-EF69-44D4-B25F-3F403D80BC82}" type="presParOf" srcId="{AB60B0E3-5237-4C15-8727-EA09ED5FD5C2}" destId="{4E5D48B2-63A9-4593-B506-2DAAA989DFCC}"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0FF6F5-F00F-4C06-9BE1-037F858D3E60}"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ED546F48-0303-46F7-9688-8BEBBABF497B}">
      <dgm:prSet/>
      <dgm:spPr/>
      <dgm:t>
        <a:bodyPr/>
        <a:lstStyle/>
        <a:p>
          <a:r>
            <a:rPr lang="en-US"/>
            <a:t>Complete</a:t>
          </a:r>
        </a:p>
      </dgm:t>
    </dgm:pt>
    <dgm:pt modelId="{E3D03F5F-B376-4772-8F31-6275F5145B87}" type="parTrans" cxnId="{70E10562-E40B-496B-957D-7DC0204BB394}">
      <dgm:prSet/>
      <dgm:spPr/>
      <dgm:t>
        <a:bodyPr/>
        <a:lstStyle/>
        <a:p>
          <a:endParaRPr lang="en-US"/>
        </a:p>
      </dgm:t>
    </dgm:pt>
    <dgm:pt modelId="{D7E65E42-CD57-407D-A4FF-9792ECCF285C}" type="sibTrans" cxnId="{70E10562-E40B-496B-957D-7DC0204BB394}">
      <dgm:prSet/>
      <dgm:spPr/>
      <dgm:t>
        <a:bodyPr/>
        <a:lstStyle/>
        <a:p>
          <a:endParaRPr lang="en-US"/>
        </a:p>
      </dgm:t>
    </dgm:pt>
    <dgm:pt modelId="{70A0F3CF-25D1-4155-BAB1-B74453A20CEB}">
      <dgm:prSet/>
      <dgm:spPr/>
      <dgm:t>
        <a:bodyPr/>
        <a:lstStyle/>
        <a:p>
          <a:r>
            <a:rPr lang="en-US"/>
            <a:t>Complete the Capacity Needs Assessment</a:t>
          </a:r>
        </a:p>
      </dgm:t>
    </dgm:pt>
    <dgm:pt modelId="{06BA7CDD-6ECB-499F-A65B-01E3C21C8D6B}" type="parTrans" cxnId="{D95F1276-2A99-438B-B3A6-CDD927793B91}">
      <dgm:prSet/>
      <dgm:spPr/>
      <dgm:t>
        <a:bodyPr/>
        <a:lstStyle/>
        <a:p>
          <a:endParaRPr lang="en-US"/>
        </a:p>
      </dgm:t>
    </dgm:pt>
    <dgm:pt modelId="{1375D953-DE8D-4DF7-985B-76D0B677D7EE}" type="sibTrans" cxnId="{D95F1276-2A99-438B-B3A6-CDD927793B91}">
      <dgm:prSet/>
      <dgm:spPr/>
      <dgm:t>
        <a:bodyPr/>
        <a:lstStyle/>
        <a:p>
          <a:endParaRPr lang="en-US"/>
        </a:p>
      </dgm:t>
    </dgm:pt>
    <dgm:pt modelId="{3591F143-3FDD-4D03-B006-12C7DC38808F}">
      <dgm:prSet/>
      <dgm:spPr/>
      <dgm:t>
        <a:bodyPr/>
        <a:lstStyle/>
        <a:p>
          <a:r>
            <a:rPr lang="en-US"/>
            <a:t>Complete</a:t>
          </a:r>
        </a:p>
      </dgm:t>
    </dgm:pt>
    <dgm:pt modelId="{0A85B552-FDD0-4DC5-8264-3BF494F6C223}" type="parTrans" cxnId="{8E47DD00-445E-49EB-B36C-9DBEF8C46F73}">
      <dgm:prSet/>
      <dgm:spPr/>
      <dgm:t>
        <a:bodyPr/>
        <a:lstStyle/>
        <a:p>
          <a:endParaRPr lang="en-US"/>
        </a:p>
      </dgm:t>
    </dgm:pt>
    <dgm:pt modelId="{E069E178-90BE-49D0-9469-4BAE05D2BF21}" type="sibTrans" cxnId="{8E47DD00-445E-49EB-B36C-9DBEF8C46F73}">
      <dgm:prSet/>
      <dgm:spPr/>
      <dgm:t>
        <a:bodyPr/>
        <a:lstStyle/>
        <a:p>
          <a:endParaRPr lang="en-US"/>
        </a:p>
      </dgm:t>
    </dgm:pt>
    <dgm:pt modelId="{0689DC37-299E-4DB1-8E3B-FC9CEF99B1E8}">
      <dgm:prSet/>
      <dgm:spPr/>
      <dgm:t>
        <a:bodyPr/>
        <a:lstStyle/>
        <a:p>
          <a:r>
            <a:rPr lang="en-US"/>
            <a:t>Complete Stage 1 of Training Stocktake</a:t>
          </a:r>
        </a:p>
      </dgm:t>
    </dgm:pt>
    <dgm:pt modelId="{C2A44301-3008-4C9C-8988-C89729FCC45B}" type="parTrans" cxnId="{978F49CD-AF9E-4F1F-8392-BA703FDFD504}">
      <dgm:prSet/>
      <dgm:spPr/>
      <dgm:t>
        <a:bodyPr/>
        <a:lstStyle/>
        <a:p>
          <a:endParaRPr lang="en-US"/>
        </a:p>
      </dgm:t>
    </dgm:pt>
    <dgm:pt modelId="{0ABB7E5F-29BC-4697-8A95-724ECA63BA4D}" type="sibTrans" cxnId="{978F49CD-AF9E-4F1F-8392-BA703FDFD504}">
      <dgm:prSet/>
      <dgm:spPr/>
      <dgm:t>
        <a:bodyPr/>
        <a:lstStyle/>
        <a:p>
          <a:endParaRPr lang="en-US"/>
        </a:p>
      </dgm:t>
    </dgm:pt>
    <dgm:pt modelId="{12060529-CEA1-41D4-A24B-BD86EA6F19C2}">
      <dgm:prSet/>
      <dgm:spPr/>
      <dgm:t>
        <a:bodyPr/>
        <a:lstStyle/>
        <a:p>
          <a:r>
            <a:rPr lang="en-US"/>
            <a:t>Undertake</a:t>
          </a:r>
        </a:p>
      </dgm:t>
    </dgm:pt>
    <dgm:pt modelId="{5B46DA92-727D-4D53-9551-3527EEBED527}" type="parTrans" cxnId="{EB798F33-8599-48E5-B33D-A767D870A28E}">
      <dgm:prSet/>
      <dgm:spPr/>
      <dgm:t>
        <a:bodyPr/>
        <a:lstStyle/>
        <a:p>
          <a:endParaRPr lang="en-US"/>
        </a:p>
      </dgm:t>
    </dgm:pt>
    <dgm:pt modelId="{F544E36C-15E6-42AF-8AF4-22E82726D855}" type="sibTrans" cxnId="{EB798F33-8599-48E5-B33D-A767D870A28E}">
      <dgm:prSet/>
      <dgm:spPr/>
      <dgm:t>
        <a:bodyPr/>
        <a:lstStyle/>
        <a:p>
          <a:endParaRPr lang="en-US"/>
        </a:p>
      </dgm:t>
    </dgm:pt>
    <dgm:pt modelId="{B6F508D1-FA52-4567-992D-50534BC79789}">
      <dgm:prSet/>
      <dgm:spPr/>
      <dgm:t>
        <a:bodyPr/>
        <a:lstStyle/>
        <a:p>
          <a:r>
            <a:rPr lang="en-US"/>
            <a:t>Undertake a gap analysis to determine opportunities and needs</a:t>
          </a:r>
        </a:p>
      </dgm:t>
    </dgm:pt>
    <dgm:pt modelId="{EC655B75-D5B0-4BE3-8FD1-5CC8953B5934}" type="parTrans" cxnId="{375FC252-0931-49AA-ABCE-E7CCEB79A994}">
      <dgm:prSet/>
      <dgm:spPr/>
      <dgm:t>
        <a:bodyPr/>
        <a:lstStyle/>
        <a:p>
          <a:endParaRPr lang="en-US"/>
        </a:p>
      </dgm:t>
    </dgm:pt>
    <dgm:pt modelId="{35F0B4F6-AD3A-42C4-9CC3-3CD595B7F12B}" type="sibTrans" cxnId="{375FC252-0931-49AA-ABCE-E7CCEB79A994}">
      <dgm:prSet/>
      <dgm:spPr/>
      <dgm:t>
        <a:bodyPr/>
        <a:lstStyle/>
        <a:p>
          <a:endParaRPr lang="en-US"/>
        </a:p>
      </dgm:t>
    </dgm:pt>
    <dgm:pt modelId="{2ADC5DB0-FBAC-4904-AC20-C448DB993930}">
      <dgm:prSet/>
      <dgm:spPr/>
      <dgm:t>
        <a:bodyPr/>
        <a:lstStyle/>
        <a:p>
          <a:r>
            <a:rPr lang="en-US"/>
            <a:t>Develop</a:t>
          </a:r>
        </a:p>
      </dgm:t>
    </dgm:pt>
    <dgm:pt modelId="{1AF44270-3FB0-48C9-A6D6-BC1982A5654C}" type="parTrans" cxnId="{DDD72008-715E-4A19-9747-4C548FC9DDBD}">
      <dgm:prSet/>
      <dgm:spPr/>
      <dgm:t>
        <a:bodyPr/>
        <a:lstStyle/>
        <a:p>
          <a:endParaRPr lang="en-US"/>
        </a:p>
      </dgm:t>
    </dgm:pt>
    <dgm:pt modelId="{9DC6BCA8-3BCE-42EC-B3A3-2AE0AE5CBDA9}" type="sibTrans" cxnId="{DDD72008-715E-4A19-9747-4C548FC9DDBD}">
      <dgm:prSet/>
      <dgm:spPr/>
      <dgm:t>
        <a:bodyPr/>
        <a:lstStyle/>
        <a:p>
          <a:endParaRPr lang="en-US"/>
        </a:p>
      </dgm:t>
    </dgm:pt>
    <dgm:pt modelId="{BD338D9E-3553-4C10-95B6-0A08C2E2B22F}">
      <dgm:prSet/>
      <dgm:spPr/>
      <dgm:t>
        <a:bodyPr/>
        <a:lstStyle/>
        <a:p>
          <a:r>
            <a:rPr lang="en-US"/>
            <a:t>Develop a training register (in partnership with other Regional Programmes) and commence delivery</a:t>
          </a:r>
        </a:p>
      </dgm:t>
    </dgm:pt>
    <dgm:pt modelId="{1ACBA879-29B7-48CA-9787-A6ECEEEEC0F4}" type="parTrans" cxnId="{424DF30F-C1BC-45DD-A897-904FDB56CD16}">
      <dgm:prSet/>
      <dgm:spPr/>
      <dgm:t>
        <a:bodyPr/>
        <a:lstStyle/>
        <a:p>
          <a:endParaRPr lang="en-US"/>
        </a:p>
      </dgm:t>
    </dgm:pt>
    <dgm:pt modelId="{C1AA921A-9999-416A-BA66-61D7B8387D31}" type="sibTrans" cxnId="{424DF30F-C1BC-45DD-A897-904FDB56CD16}">
      <dgm:prSet/>
      <dgm:spPr/>
      <dgm:t>
        <a:bodyPr/>
        <a:lstStyle/>
        <a:p>
          <a:endParaRPr lang="en-US"/>
        </a:p>
      </dgm:t>
    </dgm:pt>
    <dgm:pt modelId="{359E9CF0-542B-40A8-AEA9-48110225A8DE}">
      <dgm:prSet/>
      <dgm:spPr/>
      <dgm:t>
        <a:bodyPr/>
        <a:lstStyle/>
        <a:p>
          <a:r>
            <a:rPr lang="en-US"/>
            <a:t>Work</a:t>
          </a:r>
        </a:p>
      </dgm:t>
    </dgm:pt>
    <dgm:pt modelId="{3214641B-DD27-4CBC-B2F7-CBB991C25763}" type="parTrans" cxnId="{0FC7CF9E-0791-43B8-B08F-82429CC5045B}">
      <dgm:prSet/>
      <dgm:spPr/>
      <dgm:t>
        <a:bodyPr/>
        <a:lstStyle/>
        <a:p>
          <a:endParaRPr lang="en-US"/>
        </a:p>
      </dgm:t>
    </dgm:pt>
    <dgm:pt modelId="{2D274767-3DE5-42F7-B564-163DF5D12EA7}" type="sibTrans" cxnId="{0FC7CF9E-0791-43B8-B08F-82429CC5045B}">
      <dgm:prSet/>
      <dgm:spPr/>
      <dgm:t>
        <a:bodyPr/>
        <a:lstStyle/>
        <a:p>
          <a:endParaRPr lang="en-US"/>
        </a:p>
      </dgm:t>
    </dgm:pt>
    <dgm:pt modelId="{35ACD0E6-128F-402C-92BA-5BB3D7C288AC}">
      <dgm:prSet/>
      <dgm:spPr/>
      <dgm:t>
        <a:bodyPr/>
        <a:lstStyle/>
        <a:p>
          <a:r>
            <a:rPr lang="en-US"/>
            <a:t>Work with USP to commence development of vocational and tertiary courses to ‘fill gaps’</a:t>
          </a:r>
        </a:p>
      </dgm:t>
    </dgm:pt>
    <dgm:pt modelId="{F91520A8-0462-4D48-AB6C-8E40C420077C}" type="parTrans" cxnId="{D48C0D19-A442-45CA-85BD-519F86C55608}">
      <dgm:prSet/>
      <dgm:spPr/>
      <dgm:t>
        <a:bodyPr/>
        <a:lstStyle/>
        <a:p>
          <a:endParaRPr lang="en-US"/>
        </a:p>
      </dgm:t>
    </dgm:pt>
    <dgm:pt modelId="{D01650E1-F2F9-4CC6-B576-5A2777F583FF}" type="sibTrans" cxnId="{D48C0D19-A442-45CA-85BD-519F86C55608}">
      <dgm:prSet/>
      <dgm:spPr/>
      <dgm:t>
        <a:bodyPr/>
        <a:lstStyle/>
        <a:p>
          <a:endParaRPr lang="en-US"/>
        </a:p>
      </dgm:t>
    </dgm:pt>
    <dgm:pt modelId="{24B356EC-524F-463D-BBA1-E5D5F516C0CD}" type="pres">
      <dgm:prSet presAssocID="{AE0FF6F5-F00F-4C06-9BE1-037F858D3E60}" presName="Name0" presStyleCnt="0">
        <dgm:presLayoutVars>
          <dgm:dir/>
          <dgm:animLvl val="lvl"/>
          <dgm:resizeHandles val="exact"/>
        </dgm:presLayoutVars>
      </dgm:prSet>
      <dgm:spPr/>
    </dgm:pt>
    <dgm:pt modelId="{EDEF71F2-26BB-4A59-A664-88816A4EBD74}" type="pres">
      <dgm:prSet presAssocID="{359E9CF0-542B-40A8-AEA9-48110225A8DE}" presName="boxAndChildren" presStyleCnt="0"/>
      <dgm:spPr/>
    </dgm:pt>
    <dgm:pt modelId="{E5A8E2C7-3C99-4C6E-99DC-5F02391B51B9}" type="pres">
      <dgm:prSet presAssocID="{359E9CF0-542B-40A8-AEA9-48110225A8DE}" presName="parentTextBox" presStyleLbl="alignNode1" presStyleIdx="0" presStyleCnt="5"/>
      <dgm:spPr/>
    </dgm:pt>
    <dgm:pt modelId="{E2A947EB-DEF7-4388-BEAD-85AF89B35996}" type="pres">
      <dgm:prSet presAssocID="{359E9CF0-542B-40A8-AEA9-48110225A8DE}" presName="descendantBox" presStyleLbl="bgAccFollowNode1" presStyleIdx="0" presStyleCnt="5"/>
      <dgm:spPr/>
    </dgm:pt>
    <dgm:pt modelId="{A76D3DDD-A6A7-43FB-80E7-E073B8B570CD}" type="pres">
      <dgm:prSet presAssocID="{9DC6BCA8-3BCE-42EC-B3A3-2AE0AE5CBDA9}" presName="sp" presStyleCnt="0"/>
      <dgm:spPr/>
    </dgm:pt>
    <dgm:pt modelId="{B4F3D6B7-0043-492A-ABD2-3E51143478DF}" type="pres">
      <dgm:prSet presAssocID="{2ADC5DB0-FBAC-4904-AC20-C448DB993930}" presName="arrowAndChildren" presStyleCnt="0"/>
      <dgm:spPr/>
    </dgm:pt>
    <dgm:pt modelId="{8DDE5052-BC8A-4F7F-B229-91B4B89C9960}" type="pres">
      <dgm:prSet presAssocID="{2ADC5DB0-FBAC-4904-AC20-C448DB993930}" presName="parentTextArrow" presStyleLbl="node1" presStyleIdx="0" presStyleCnt="0"/>
      <dgm:spPr/>
    </dgm:pt>
    <dgm:pt modelId="{C16C1D23-75A4-46D7-AB54-6093104B8C5F}" type="pres">
      <dgm:prSet presAssocID="{2ADC5DB0-FBAC-4904-AC20-C448DB993930}" presName="arrow" presStyleLbl="alignNode1" presStyleIdx="1" presStyleCnt="5"/>
      <dgm:spPr/>
    </dgm:pt>
    <dgm:pt modelId="{8915F39F-ADFB-4DFF-A958-047A6CB9A351}" type="pres">
      <dgm:prSet presAssocID="{2ADC5DB0-FBAC-4904-AC20-C448DB993930}" presName="descendantArrow" presStyleLbl="bgAccFollowNode1" presStyleIdx="1" presStyleCnt="5"/>
      <dgm:spPr/>
    </dgm:pt>
    <dgm:pt modelId="{33238459-B2CE-478F-90E7-4F2C93739D1E}" type="pres">
      <dgm:prSet presAssocID="{F544E36C-15E6-42AF-8AF4-22E82726D855}" presName="sp" presStyleCnt="0"/>
      <dgm:spPr/>
    </dgm:pt>
    <dgm:pt modelId="{58ED9ECB-885E-4ACB-9DB6-44494B1B0F44}" type="pres">
      <dgm:prSet presAssocID="{12060529-CEA1-41D4-A24B-BD86EA6F19C2}" presName="arrowAndChildren" presStyleCnt="0"/>
      <dgm:spPr/>
    </dgm:pt>
    <dgm:pt modelId="{AC69B18D-64E4-4CBB-9975-0B3510BCEC59}" type="pres">
      <dgm:prSet presAssocID="{12060529-CEA1-41D4-A24B-BD86EA6F19C2}" presName="parentTextArrow" presStyleLbl="node1" presStyleIdx="0" presStyleCnt="0"/>
      <dgm:spPr/>
    </dgm:pt>
    <dgm:pt modelId="{3FA82898-7495-476D-A30D-4D0A7912703C}" type="pres">
      <dgm:prSet presAssocID="{12060529-CEA1-41D4-A24B-BD86EA6F19C2}" presName="arrow" presStyleLbl="alignNode1" presStyleIdx="2" presStyleCnt="5"/>
      <dgm:spPr/>
    </dgm:pt>
    <dgm:pt modelId="{4251C0EF-88AD-4C20-9C73-13E3FD39B82D}" type="pres">
      <dgm:prSet presAssocID="{12060529-CEA1-41D4-A24B-BD86EA6F19C2}" presName="descendantArrow" presStyleLbl="bgAccFollowNode1" presStyleIdx="2" presStyleCnt="5"/>
      <dgm:spPr/>
    </dgm:pt>
    <dgm:pt modelId="{0CAEF462-E023-47F6-AA02-67074824F2FD}" type="pres">
      <dgm:prSet presAssocID="{E069E178-90BE-49D0-9469-4BAE05D2BF21}" presName="sp" presStyleCnt="0"/>
      <dgm:spPr/>
    </dgm:pt>
    <dgm:pt modelId="{3C05ECC5-46A1-416C-B73A-D1778319C77A}" type="pres">
      <dgm:prSet presAssocID="{3591F143-3FDD-4D03-B006-12C7DC38808F}" presName="arrowAndChildren" presStyleCnt="0"/>
      <dgm:spPr/>
    </dgm:pt>
    <dgm:pt modelId="{83F21693-5B02-4303-9885-A5E3976D81B8}" type="pres">
      <dgm:prSet presAssocID="{3591F143-3FDD-4D03-B006-12C7DC38808F}" presName="parentTextArrow" presStyleLbl="node1" presStyleIdx="0" presStyleCnt="0"/>
      <dgm:spPr/>
    </dgm:pt>
    <dgm:pt modelId="{9F79F47A-2358-4DE4-AAC2-B053CEEF3C78}" type="pres">
      <dgm:prSet presAssocID="{3591F143-3FDD-4D03-B006-12C7DC38808F}" presName="arrow" presStyleLbl="alignNode1" presStyleIdx="3" presStyleCnt="5"/>
      <dgm:spPr/>
    </dgm:pt>
    <dgm:pt modelId="{154E748A-8229-43F9-879E-E6D4068A9BA1}" type="pres">
      <dgm:prSet presAssocID="{3591F143-3FDD-4D03-B006-12C7DC38808F}" presName="descendantArrow" presStyleLbl="bgAccFollowNode1" presStyleIdx="3" presStyleCnt="5"/>
      <dgm:spPr/>
    </dgm:pt>
    <dgm:pt modelId="{65050DAA-A43E-424D-86AE-8471116B1973}" type="pres">
      <dgm:prSet presAssocID="{D7E65E42-CD57-407D-A4FF-9792ECCF285C}" presName="sp" presStyleCnt="0"/>
      <dgm:spPr/>
    </dgm:pt>
    <dgm:pt modelId="{B8D7D8F5-BFEE-47A1-BCD9-C66A194C1DAF}" type="pres">
      <dgm:prSet presAssocID="{ED546F48-0303-46F7-9688-8BEBBABF497B}" presName="arrowAndChildren" presStyleCnt="0"/>
      <dgm:spPr/>
    </dgm:pt>
    <dgm:pt modelId="{F1D80CF6-C170-44F3-8715-A409671EB28C}" type="pres">
      <dgm:prSet presAssocID="{ED546F48-0303-46F7-9688-8BEBBABF497B}" presName="parentTextArrow" presStyleLbl="node1" presStyleIdx="0" presStyleCnt="0"/>
      <dgm:spPr/>
    </dgm:pt>
    <dgm:pt modelId="{863DEA61-86FB-42A7-8373-2BE03D59E521}" type="pres">
      <dgm:prSet presAssocID="{ED546F48-0303-46F7-9688-8BEBBABF497B}" presName="arrow" presStyleLbl="alignNode1" presStyleIdx="4" presStyleCnt="5"/>
      <dgm:spPr/>
    </dgm:pt>
    <dgm:pt modelId="{7869FFEB-40AE-4868-81ED-159FD907A929}" type="pres">
      <dgm:prSet presAssocID="{ED546F48-0303-46F7-9688-8BEBBABF497B}" presName="descendantArrow" presStyleLbl="bgAccFollowNode1" presStyleIdx="4" presStyleCnt="5"/>
      <dgm:spPr/>
    </dgm:pt>
  </dgm:ptLst>
  <dgm:cxnLst>
    <dgm:cxn modelId="{8E47DD00-445E-49EB-B36C-9DBEF8C46F73}" srcId="{AE0FF6F5-F00F-4C06-9BE1-037F858D3E60}" destId="{3591F143-3FDD-4D03-B006-12C7DC38808F}" srcOrd="1" destOrd="0" parTransId="{0A85B552-FDD0-4DC5-8264-3BF494F6C223}" sibTransId="{E069E178-90BE-49D0-9469-4BAE05D2BF21}"/>
    <dgm:cxn modelId="{DDD72008-715E-4A19-9747-4C548FC9DDBD}" srcId="{AE0FF6F5-F00F-4C06-9BE1-037F858D3E60}" destId="{2ADC5DB0-FBAC-4904-AC20-C448DB993930}" srcOrd="3" destOrd="0" parTransId="{1AF44270-3FB0-48C9-A6D6-BC1982A5654C}" sibTransId="{9DC6BCA8-3BCE-42EC-B3A3-2AE0AE5CBDA9}"/>
    <dgm:cxn modelId="{3A9EB708-75C2-4406-9083-4CC47ED7EB2E}" type="presOf" srcId="{2ADC5DB0-FBAC-4904-AC20-C448DB993930}" destId="{8DDE5052-BC8A-4F7F-B229-91B4B89C9960}" srcOrd="0" destOrd="0" presId="urn:microsoft.com/office/officeart/2016/7/layout/VerticalDownArrowProcess"/>
    <dgm:cxn modelId="{424DF30F-C1BC-45DD-A897-904FDB56CD16}" srcId="{2ADC5DB0-FBAC-4904-AC20-C448DB993930}" destId="{BD338D9E-3553-4C10-95B6-0A08C2E2B22F}" srcOrd="0" destOrd="0" parTransId="{1ACBA879-29B7-48CA-9787-A6ECEEEEC0F4}" sibTransId="{C1AA921A-9999-416A-BA66-61D7B8387D31}"/>
    <dgm:cxn modelId="{4B8B3F18-09BB-4B06-A93B-74EE8ED79D8A}" type="presOf" srcId="{3591F143-3FDD-4D03-B006-12C7DC38808F}" destId="{9F79F47A-2358-4DE4-AAC2-B053CEEF3C78}" srcOrd="1" destOrd="0" presId="urn:microsoft.com/office/officeart/2016/7/layout/VerticalDownArrowProcess"/>
    <dgm:cxn modelId="{D48C0D19-A442-45CA-85BD-519F86C55608}" srcId="{359E9CF0-542B-40A8-AEA9-48110225A8DE}" destId="{35ACD0E6-128F-402C-92BA-5BB3D7C288AC}" srcOrd="0" destOrd="0" parTransId="{F91520A8-0462-4D48-AB6C-8E40C420077C}" sibTransId="{D01650E1-F2F9-4CC6-B576-5A2777F583FF}"/>
    <dgm:cxn modelId="{C1837427-4DC3-401B-AB56-0C29B83B2EBF}" type="presOf" srcId="{70A0F3CF-25D1-4155-BAB1-B74453A20CEB}" destId="{7869FFEB-40AE-4868-81ED-159FD907A929}" srcOrd="0" destOrd="0" presId="urn:microsoft.com/office/officeart/2016/7/layout/VerticalDownArrowProcess"/>
    <dgm:cxn modelId="{2884A12B-2B96-47F1-B820-6AB41864ED0E}" type="presOf" srcId="{35ACD0E6-128F-402C-92BA-5BB3D7C288AC}" destId="{E2A947EB-DEF7-4388-BEAD-85AF89B35996}" srcOrd="0" destOrd="0" presId="urn:microsoft.com/office/officeart/2016/7/layout/VerticalDownArrowProcess"/>
    <dgm:cxn modelId="{EB798F33-8599-48E5-B33D-A767D870A28E}" srcId="{AE0FF6F5-F00F-4C06-9BE1-037F858D3E60}" destId="{12060529-CEA1-41D4-A24B-BD86EA6F19C2}" srcOrd="2" destOrd="0" parTransId="{5B46DA92-727D-4D53-9551-3527EEBED527}" sibTransId="{F544E36C-15E6-42AF-8AF4-22E82726D855}"/>
    <dgm:cxn modelId="{70E10562-E40B-496B-957D-7DC0204BB394}" srcId="{AE0FF6F5-F00F-4C06-9BE1-037F858D3E60}" destId="{ED546F48-0303-46F7-9688-8BEBBABF497B}" srcOrd="0" destOrd="0" parTransId="{E3D03F5F-B376-4772-8F31-6275F5145B87}" sibTransId="{D7E65E42-CD57-407D-A4FF-9792ECCF285C}"/>
    <dgm:cxn modelId="{8D933F71-E513-4C71-9614-FE966A583334}" type="presOf" srcId="{AE0FF6F5-F00F-4C06-9BE1-037F858D3E60}" destId="{24B356EC-524F-463D-BBA1-E5D5F516C0CD}" srcOrd="0" destOrd="0" presId="urn:microsoft.com/office/officeart/2016/7/layout/VerticalDownArrowProcess"/>
    <dgm:cxn modelId="{375FC252-0931-49AA-ABCE-E7CCEB79A994}" srcId="{12060529-CEA1-41D4-A24B-BD86EA6F19C2}" destId="{B6F508D1-FA52-4567-992D-50534BC79789}" srcOrd="0" destOrd="0" parTransId="{EC655B75-D5B0-4BE3-8FD1-5CC8953B5934}" sibTransId="{35F0B4F6-AD3A-42C4-9CC3-3CD595B7F12B}"/>
    <dgm:cxn modelId="{D95F1276-2A99-438B-B3A6-CDD927793B91}" srcId="{ED546F48-0303-46F7-9688-8BEBBABF497B}" destId="{70A0F3CF-25D1-4155-BAB1-B74453A20CEB}" srcOrd="0" destOrd="0" parTransId="{06BA7CDD-6ECB-499F-A65B-01E3C21C8D6B}" sibTransId="{1375D953-DE8D-4DF7-985B-76D0B677D7EE}"/>
    <dgm:cxn modelId="{EAB9297E-F4B1-4A10-8C47-DB4B3CD63FFB}" type="presOf" srcId="{12060529-CEA1-41D4-A24B-BD86EA6F19C2}" destId="{AC69B18D-64E4-4CBB-9975-0B3510BCEC59}" srcOrd="0" destOrd="0" presId="urn:microsoft.com/office/officeart/2016/7/layout/VerticalDownArrowProcess"/>
    <dgm:cxn modelId="{0D815C80-09FC-4AD4-91BB-D7F466DD9FF2}" type="presOf" srcId="{0689DC37-299E-4DB1-8E3B-FC9CEF99B1E8}" destId="{154E748A-8229-43F9-879E-E6D4068A9BA1}" srcOrd="0" destOrd="0" presId="urn:microsoft.com/office/officeart/2016/7/layout/VerticalDownArrowProcess"/>
    <dgm:cxn modelId="{CD584490-0F50-4A8D-B9B2-E48D5E347742}" type="presOf" srcId="{359E9CF0-542B-40A8-AEA9-48110225A8DE}" destId="{E5A8E2C7-3C99-4C6E-99DC-5F02391B51B9}" srcOrd="0" destOrd="0" presId="urn:microsoft.com/office/officeart/2016/7/layout/VerticalDownArrowProcess"/>
    <dgm:cxn modelId="{0FC7CF9E-0791-43B8-B08F-82429CC5045B}" srcId="{AE0FF6F5-F00F-4C06-9BE1-037F858D3E60}" destId="{359E9CF0-542B-40A8-AEA9-48110225A8DE}" srcOrd="4" destOrd="0" parTransId="{3214641B-DD27-4CBC-B2F7-CBB991C25763}" sibTransId="{2D274767-3DE5-42F7-B564-163DF5D12EA7}"/>
    <dgm:cxn modelId="{8A24B3A1-3807-433E-82D5-66B11D88C3FC}" type="presOf" srcId="{3591F143-3FDD-4D03-B006-12C7DC38808F}" destId="{83F21693-5B02-4303-9885-A5E3976D81B8}" srcOrd="0" destOrd="0" presId="urn:microsoft.com/office/officeart/2016/7/layout/VerticalDownArrowProcess"/>
    <dgm:cxn modelId="{2704F9AC-97FF-43D3-AA90-EC57D82042EA}" type="presOf" srcId="{ED546F48-0303-46F7-9688-8BEBBABF497B}" destId="{F1D80CF6-C170-44F3-8715-A409671EB28C}" srcOrd="0" destOrd="0" presId="urn:microsoft.com/office/officeart/2016/7/layout/VerticalDownArrowProcess"/>
    <dgm:cxn modelId="{978F49CD-AF9E-4F1F-8392-BA703FDFD504}" srcId="{3591F143-3FDD-4D03-B006-12C7DC38808F}" destId="{0689DC37-299E-4DB1-8E3B-FC9CEF99B1E8}" srcOrd="0" destOrd="0" parTransId="{C2A44301-3008-4C9C-8988-C89729FCC45B}" sibTransId="{0ABB7E5F-29BC-4697-8A95-724ECA63BA4D}"/>
    <dgm:cxn modelId="{2C09C7D6-8458-436C-B9FB-0D8BBEEBC25A}" type="presOf" srcId="{B6F508D1-FA52-4567-992D-50534BC79789}" destId="{4251C0EF-88AD-4C20-9C73-13E3FD39B82D}" srcOrd="0" destOrd="0" presId="urn:microsoft.com/office/officeart/2016/7/layout/VerticalDownArrowProcess"/>
    <dgm:cxn modelId="{3AA095E8-3CF8-4534-85C5-C9189E6180C6}" type="presOf" srcId="{2ADC5DB0-FBAC-4904-AC20-C448DB993930}" destId="{C16C1D23-75A4-46D7-AB54-6093104B8C5F}" srcOrd="1" destOrd="0" presId="urn:microsoft.com/office/officeart/2016/7/layout/VerticalDownArrowProcess"/>
    <dgm:cxn modelId="{33B61EE9-8130-4463-A4BE-DE472A272DE1}" type="presOf" srcId="{ED546F48-0303-46F7-9688-8BEBBABF497B}" destId="{863DEA61-86FB-42A7-8373-2BE03D59E521}" srcOrd="1" destOrd="0" presId="urn:microsoft.com/office/officeart/2016/7/layout/VerticalDownArrowProcess"/>
    <dgm:cxn modelId="{BF598EE9-CA57-46C8-989A-757BF3D67496}" type="presOf" srcId="{12060529-CEA1-41D4-A24B-BD86EA6F19C2}" destId="{3FA82898-7495-476D-A30D-4D0A7912703C}" srcOrd="1" destOrd="0" presId="urn:microsoft.com/office/officeart/2016/7/layout/VerticalDownArrowProcess"/>
    <dgm:cxn modelId="{FB5D96F4-A245-4E3B-A5F5-6D38589442EF}" type="presOf" srcId="{BD338D9E-3553-4C10-95B6-0A08C2E2B22F}" destId="{8915F39F-ADFB-4DFF-A958-047A6CB9A351}" srcOrd="0" destOrd="0" presId="urn:microsoft.com/office/officeart/2016/7/layout/VerticalDownArrowProcess"/>
    <dgm:cxn modelId="{42E0D103-D2D4-46CC-8125-52933ABFE1F2}" type="presParOf" srcId="{24B356EC-524F-463D-BBA1-E5D5F516C0CD}" destId="{EDEF71F2-26BB-4A59-A664-88816A4EBD74}" srcOrd="0" destOrd="0" presId="urn:microsoft.com/office/officeart/2016/7/layout/VerticalDownArrowProcess"/>
    <dgm:cxn modelId="{4DDC2348-EDD5-47FC-96D4-150647DA0B23}" type="presParOf" srcId="{EDEF71F2-26BB-4A59-A664-88816A4EBD74}" destId="{E5A8E2C7-3C99-4C6E-99DC-5F02391B51B9}" srcOrd="0" destOrd="0" presId="urn:microsoft.com/office/officeart/2016/7/layout/VerticalDownArrowProcess"/>
    <dgm:cxn modelId="{F357BCB7-AEA6-4190-B939-172C83088BC3}" type="presParOf" srcId="{EDEF71F2-26BB-4A59-A664-88816A4EBD74}" destId="{E2A947EB-DEF7-4388-BEAD-85AF89B35996}" srcOrd="1" destOrd="0" presId="urn:microsoft.com/office/officeart/2016/7/layout/VerticalDownArrowProcess"/>
    <dgm:cxn modelId="{58A9568D-3ED4-42EF-A032-1BD5BCA06057}" type="presParOf" srcId="{24B356EC-524F-463D-BBA1-E5D5F516C0CD}" destId="{A76D3DDD-A6A7-43FB-80E7-E073B8B570CD}" srcOrd="1" destOrd="0" presId="urn:microsoft.com/office/officeart/2016/7/layout/VerticalDownArrowProcess"/>
    <dgm:cxn modelId="{7FC95254-4E2A-4C87-9062-D97780E68552}" type="presParOf" srcId="{24B356EC-524F-463D-BBA1-E5D5F516C0CD}" destId="{B4F3D6B7-0043-492A-ABD2-3E51143478DF}" srcOrd="2" destOrd="0" presId="urn:microsoft.com/office/officeart/2016/7/layout/VerticalDownArrowProcess"/>
    <dgm:cxn modelId="{78A17829-590A-42EC-8ED3-040C7AB31ADC}" type="presParOf" srcId="{B4F3D6B7-0043-492A-ABD2-3E51143478DF}" destId="{8DDE5052-BC8A-4F7F-B229-91B4B89C9960}" srcOrd="0" destOrd="0" presId="urn:microsoft.com/office/officeart/2016/7/layout/VerticalDownArrowProcess"/>
    <dgm:cxn modelId="{4C40398B-049A-4C53-8296-7AA109811C5B}" type="presParOf" srcId="{B4F3D6B7-0043-492A-ABD2-3E51143478DF}" destId="{C16C1D23-75A4-46D7-AB54-6093104B8C5F}" srcOrd="1" destOrd="0" presId="urn:microsoft.com/office/officeart/2016/7/layout/VerticalDownArrowProcess"/>
    <dgm:cxn modelId="{4A68BEFA-BA6B-4097-92D2-D1828D2DB0EE}" type="presParOf" srcId="{B4F3D6B7-0043-492A-ABD2-3E51143478DF}" destId="{8915F39F-ADFB-4DFF-A958-047A6CB9A351}" srcOrd="2" destOrd="0" presId="urn:microsoft.com/office/officeart/2016/7/layout/VerticalDownArrowProcess"/>
    <dgm:cxn modelId="{C459FA6D-707B-4940-8BD9-64B6DEBADA54}" type="presParOf" srcId="{24B356EC-524F-463D-BBA1-E5D5F516C0CD}" destId="{33238459-B2CE-478F-90E7-4F2C93739D1E}" srcOrd="3" destOrd="0" presId="urn:microsoft.com/office/officeart/2016/7/layout/VerticalDownArrowProcess"/>
    <dgm:cxn modelId="{C3226C2E-B904-4452-A89C-376C20BFB8AB}" type="presParOf" srcId="{24B356EC-524F-463D-BBA1-E5D5F516C0CD}" destId="{58ED9ECB-885E-4ACB-9DB6-44494B1B0F44}" srcOrd="4" destOrd="0" presId="urn:microsoft.com/office/officeart/2016/7/layout/VerticalDownArrowProcess"/>
    <dgm:cxn modelId="{381FC51D-709F-4EE8-81F6-3E995CA3342F}" type="presParOf" srcId="{58ED9ECB-885E-4ACB-9DB6-44494B1B0F44}" destId="{AC69B18D-64E4-4CBB-9975-0B3510BCEC59}" srcOrd="0" destOrd="0" presId="urn:microsoft.com/office/officeart/2016/7/layout/VerticalDownArrowProcess"/>
    <dgm:cxn modelId="{7B445D4F-8F05-49BB-89DC-9D8005162343}" type="presParOf" srcId="{58ED9ECB-885E-4ACB-9DB6-44494B1B0F44}" destId="{3FA82898-7495-476D-A30D-4D0A7912703C}" srcOrd="1" destOrd="0" presId="urn:microsoft.com/office/officeart/2016/7/layout/VerticalDownArrowProcess"/>
    <dgm:cxn modelId="{8FCE71FE-36C3-4C52-97B2-E6D01926CBAE}" type="presParOf" srcId="{58ED9ECB-885E-4ACB-9DB6-44494B1B0F44}" destId="{4251C0EF-88AD-4C20-9C73-13E3FD39B82D}" srcOrd="2" destOrd="0" presId="urn:microsoft.com/office/officeart/2016/7/layout/VerticalDownArrowProcess"/>
    <dgm:cxn modelId="{A32C8D50-6875-415E-9BD1-442534601006}" type="presParOf" srcId="{24B356EC-524F-463D-BBA1-E5D5F516C0CD}" destId="{0CAEF462-E023-47F6-AA02-67074824F2FD}" srcOrd="5" destOrd="0" presId="urn:microsoft.com/office/officeart/2016/7/layout/VerticalDownArrowProcess"/>
    <dgm:cxn modelId="{D5B09C05-236F-4338-A550-0ACBB733C4C1}" type="presParOf" srcId="{24B356EC-524F-463D-BBA1-E5D5F516C0CD}" destId="{3C05ECC5-46A1-416C-B73A-D1778319C77A}" srcOrd="6" destOrd="0" presId="urn:microsoft.com/office/officeart/2016/7/layout/VerticalDownArrowProcess"/>
    <dgm:cxn modelId="{A125480C-77C8-4001-8ED2-FFDB5302F041}" type="presParOf" srcId="{3C05ECC5-46A1-416C-B73A-D1778319C77A}" destId="{83F21693-5B02-4303-9885-A5E3976D81B8}" srcOrd="0" destOrd="0" presId="urn:microsoft.com/office/officeart/2016/7/layout/VerticalDownArrowProcess"/>
    <dgm:cxn modelId="{8CE48308-002D-4B98-B75B-B0398BAAD681}" type="presParOf" srcId="{3C05ECC5-46A1-416C-B73A-D1778319C77A}" destId="{9F79F47A-2358-4DE4-AAC2-B053CEEF3C78}" srcOrd="1" destOrd="0" presId="urn:microsoft.com/office/officeart/2016/7/layout/VerticalDownArrowProcess"/>
    <dgm:cxn modelId="{AC3127E3-3282-4BC1-B65C-93564EA2D657}" type="presParOf" srcId="{3C05ECC5-46A1-416C-B73A-D1778319C77A}" destId="{154E748A-8229-43F9-879E-E6D4068A9BA1}" srcOrd="2" destOrd="0" presId="urn:microsoft.com/office/officeart/2016/7/layout/VerticalDownArrowProcess"/>
    <dgm:cxn modelId="{595E469E-E995-42C3-96C2-C883F7A6275F}" type="presParOf" srcId="{24B356EC-524F-463D-BBA1-E5D5F516C0CD}" destId="{65050DAA-A43E-424D-86AE-8471116B1973}" srcOrd="7" destOrd="0" presId="urn:microsoft.com/office/officeart/2016/7/layout/VerticalDownArrowProcess"/>
    <dgm:cxn modelId="{1882A866-1142-4626-92D2-CB7CB5B818E5}" type="presParOf" srcId="{24B356EC-524F-463D-BBA1-E5D5F516C0CD}" destId="{B8D7D8F5-BFEE-47A1-BCD9-C66A194C1DAF}" srcOrd="8" destOrd="0" presId="urn:microsoft.com/office/officeart/2016/7/layout/VerticalDownArrowProcess"/>
    <dgm:cxn modelId="{98882668-DFED-407E-AA51-E85EEE1AA84F}" type="presParOf" srcId="{B8D7D8F5-BFEE-47A1-BCD9-C66A194C1DAF}" destId="{F1D80CF6-C170-44F3-8715-A409671EB28C}" srcOrd="0" destOrd="0" presId="urn:microsoft.com/office/officeart/2016/7/layout/VerticalDownArrowProcess"/>
    <dgm:cxn modelId="{DC07FB4C-4E52-4A39-AB30-0B4106162BEF}" type="presParOf" srcId="{B8D7D8F5-BFEE-47A1-BCD9-C66A194C1DAF}" destId="{863DEA61-86FB-42A7-8373-2BE03D59E521}" srcOrd="1" destOrd="0" presId="urn:microsoft.com/office/officeart/2016/7/layout/VerticalDownArrowProcess"/>
    <dgm:cxn modelId="{2C2B1212-8819-4607-B097-3416D8F340F2}" type="presParOf" srcId="{B8D7D8F5-BFEE-47A1-BCD9-C66A194C1DAF}" destId="{7869FFEB-40AE-4868-81ED-159FD907A929}"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A4453-FE97-4A64-9ECA-B211994DD0F7}">
      <dsp:nvSpPr>
        <dsp:cNvPr id="0" name=""/>
        <dsp:cNvSpPr/>
      </dsp:nvSpPr>
      <dsp:spPr>
        <a:xfrm>
          <a:off x="0" y="245996"/>
          <a:ext cx="10515600" cy="2268000"/>
        </a:xfrm>
        <a:prstGeom prst="rect">
          <a:avLst/>
        </a:prstGeom>
        <a:solidFill>
          <a:schemeClr val="bg1">
            <a:lumMod val="95000"/>
            <a:alpha val="9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Legislative Review &amp; Assessment of Environmental and Waste Legislative Environment.</a:t>
          </a:r>
        </a:p>
        <a:p>
          <a:pPr marL="171450" lvl="1" indent="-171450" algn="l" defTabSz="800100">
            <a:lnSpc>
              <a:spcPct val="90000"/>
            </a:lnSpc>
            <a:spcBef>
              <a:spcPct val="0"/>
            </a:spcBef>
            <a:spcAft>
              <a:spcPct val="15000"/>
            </a:spcAft>
            <a:buChar char="•"/>
          </a:pPr>
          <a:r>
            <a:rPr lang="en-US" sz="1800" kern="1200"/>
            <a:t>Baseline data assessment through Waste Audits for FSM, RMI, NR and VU</a:t>
          </a:r>
        </a:p>
        <a:p>
          <a:pPr marL="171450" lvl="1" indent="-171450" algn="l" defTabSz="800100">
            <a:lnSpc>
              <a:spcPct val="90000"/>
            </a:lnSpc>
            <a:spcBef>
              <a:spcPct val="0"/>
            </a:spcBef>
            <a:spcAft>
              <a:spcPct val="15000"/>
            </a:spcAft>
            <a:buChar char="•"/>
          </a:pPr>
          <a:r>
            <a:rPr lang="en-US" sz="1800" kern="1200"/>
            <a:t>Baseline data assessment through Waste Audits for NU, PG, SB and TL</a:t>
          </a:r>
        </a:p>
        <a:p>
          <a:pPr marL="171450" lvl="1" indent="-171450" algn="l" defTabSz="800100">
            <a:lnSpc>
              <a:spcPct val="90000"/>
            </a:lnSpc>
            <a:spcBef>
              <a:spcPct val="0"/>
            </a:spcBef>
            <a:spcAft>
              <a:spcPct val="15000"/>
            </a:spcAft>
            <a:buChar char="•"/>
          </a:pPr>
          <a:r>
            <a:rPr lang="en-US" sz="1800" kern="1200"/>
            <a:t>Situational Analysis of Human Rights Issues in the Waste Mgmt Sector</a:t>
          </a:r>
        </a:p>
        <a:p>
          <a:pPr marL="171450" lvl="1" indent="-171450" algn="l" defTabSz="800100">
            <a:lnSpc>
              <a:spcPct val="90000"/>
            </a:lnSpc>
            <a:spcBef>
              <a:spcPct val="0"/>
            </a:spcBef>
            <a:spcAft>
              <a:spcPct val="15000"/>
            </a:spcAft>
            <a:buChar char="•"/>
          </a:pPr>
          <a:r>
            <a:rPr lang="en-US" sz="1800" kern="1200"/>
            <a:t>National Capacity Needs Assessment for Waste </a:t>
          </a:r>
        </a:p>
        <a:p>
          <a:pPr marL="171450" lvl="1" indent="-171450" algn="l" defTabSz="800100">
            <a:lnSpc>
              <a:spcPct val="90000"/>
            </a:lnSpc>
            <a:spcBef>
              <a:spcPct val="0"/>
            </a:spcBef>
            <a:spcAft>
              <a:spcPct val="15000"/>
            </a:spcAft>
            <a:buChar char="•"/>
          </a:pPr>
          <a:r>
            <a:rPr lang="en-US" sz="1800" kern="1200"/>
            <a:t>Technical Assistance </a:t>
          </a:r>
        </a:p>
      </dsp:txBody>
      <dsp:txXfrm>
        <a:off x="0" y="245996"/>
        <a:ext cx="10515600" cy="2268000"/>
      </dsp:txXfrm>
    </dsp:sp>
    <dsp:sp modelId="{8AD4CB71-6CEA-4C86-AFCC-1EB5D6957D80}">
      <dsp:nvSpPr>
        <dsp:cNvPr id="0" name=""/>
        <dsp:cNvSpPr/>
      </dsp:nvSpPr>
      <dsp:spPr>
        <a:xfrm>
          <a:off x="525780" y="46988"/>
          <a:ext cx="7360920"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b="1" kern="1200" dirty="0"/>
            <a:t>Regional Activities (Active Tender Processes)</a:t>
          </a:r>
          <a:endParaRPr lang="en-US" sz="1800" kern="1200" dirty="0"/>
        </a:p>
      </dsp:txBody>
      <dsp:txXfrm>
        <a:off x="551719" y="72927"/>
        <a:ext cx="7309042" cy="479482"/>
      </dsp:txXfrm>
    </dsp:sp>
    <dsp:sp modelId="{4AB38508-F768-46A1-85D9-A8CFECB1A969}">
      <dsp:nvSpPr>
        <dsp:cNvPr id="0" name=""/>
        <dsp:cNvSpPr/>
      </dsp:nvSpPr>
      <dsp:spPr>
        <a:xfrm>
          <a:off x="0" y="2943549"/>
          <a:ext cx="10515600" cy="1360800"/>
        </a:xfrm>
        <a:prstGeom prst="rect">
          <a:avLst/>
        </a:prstGeom>
        <a:solidFill>
          <a:schemeClr val="bg1">
            <a:lumMod val="95000"/>
            <a:alpha val="90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Healthcare Waste Training for Timor-Leste</a:t>
          </a:r>
        </a:p>
        <a:p>
          <a:pPr marL="171450" lvl="1" indent="-171450" algn="l" defTabSz="800100">
            <a:lnSpc>
              <a:spcPct val="90000"/>
            </a:lnSpc>
            <a:spcBef>
              <a:spcPct val="0"/>
            </a:spcBef>
            <a:spcAft>
              <a:spcPct val="15000"/>
            </a:spcAft>
            <a:buChar char="•"/>
          </a:pPr>
          <a:r>
            <a:rPr lang="en-US" sz="1800" kern="1200"/>
            <a:t>Healthcare Incinerator Repair and Maintenance</a:t>
          </a:r>
        </a:p>
        <a:p>
          <a:pPr marL="171450" lvl="1" indent="-171450" algn="l" defTabSz="800100">
            <a:lnSpc>
              <a:spcPct val="90000"/>
            </a:lnSpc>
            <a:spcBef>
              <a:spcPct val="0"/>
            </a:spcBef>
            <a:spcAft>
              <a:spcPct val="15000"/>
            </a:spcAft>
            <a:buChar char="•"/>
          </a:pPr>
          <a:r>
            <a:rPr lang="en-US" sz="1800" kern="1200"/>
            <a:t>Niue Asbestos Pilot Project completion</a:t>
          </a:r>
        </a:p>
      </dsp:txBody>
      <dsp:txXfrm>
        <a:off x="0" y="2943549"/>
        <a:ext cx="10515600" cy="1360800"/>
      </dsp:txXfrm>
    </dsp:sp>
    <dsp:sp modelId="{DC39CC2A-0E4D-4FE2-A7EE-62C536AAC96A}">
      <dsp:nvSpPr>
        <dsp:cNvPr id="0" name=""/>
        <dsp:cNvSpPr/>
      </dsp:nvSpPr>
      <dsp:spPr>
        <a:xfrm>
          <a:off x="525780" y="2677869"/>
          <a:ext cx="7360920"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b="1" kern="1200"/>
            <a:t>Completion of PacWaste Activities</a:t>
          </a:r>
          <a:endParaRPr lang="en-US" sz="1800" kern="1200"/>
        </a:p>
      </dsp:txBody>
      <dsp:txXfrm>
        <a:off x="551719" y="2703808"/>
        <a:ext cx="7309042"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5F160-9402-42B2-8978-84C444774C42}">
      <dsp:nvSpPr>
        <dsp:cNvPr id="0" name=""/>
        <dsp:cNvSpPr/>
      </dsp:nvSpPr>
      <dsp:spPr>
        <a:xfrm>
          <a:off x="8844" y="1024372"/>
          <a:ext cx="2339669" cy="1403801"/>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1" kern="1200" dirty="0"/>
            <a:t>1 – Stock take</a:t>
          </a:r>
          <a:endParaRPr lang="en-AU" sz="2400" b="1" kern="1200" dirty="0"/>
        </a:p>
      </dsp:txBody>
      <dsp:txXfrm>
        <a:off x="8844" y="1024372"/>
        <a:ext cx="2339669" cy="935867"/>
      </dsp:txXfrm>
    </dsp:sp>
    <dsp:sp modelId="{1638CECB-E343-4015-875E-B37B77BB3899}">
      <dsp:nvSpPr>
        <dsp:cNvPr id="0" name=""/>
        <dsp:cNvSpPr/>
      </dsp:nvSpPr>
      <dsp:spPr>
        <a:xfrm>
          <a:off x="488053" y="1960240"/>
          <a:ext cx="2339669" cy="1814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Identify available tertiary &amp; vocational courses.</a:t>
          </a:r>
          <a:endParaRPr lang="en-AU" sz="2000" kern="1200" dirty="0"/>
        </a:p>
      </dsp:txBody>
      <dsp:txXfrm>
        <a:off x="541195" y="2013382"/>
        <a:ext cx="2233385" cy="1708116"/>
      </dsp:txXfrm>
    </dsp:sp>
    <dsp:sp modelId="{1746079F-03C8-4240-AAC1-45DCA7A794CB}">
      <dsp:nvSpPr>
        <dsp:cNvPr id="0" name=""/>
        <dsp:cNvSpPr/>
      </dsp:nvSpPr>
      <dsp:spPr>
        <a:xfrm>
          <a:off x="2703199" y="1201051"/>
          <a:ext cx="751933" cy="582510"/>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2703199" y="1317553"/>
        <a:ext cx="577180" cy="349506"/>
      </dsp:txXfrm>
    </dsp:sp>
    <dsp:sp modelId="{B1AF5747-5D4B-4A4A-BAB3-9C09B1425E9B}">
      <dsp:nvSpPr>
        <dsp:cNvPr id="0" name=""/>
        <dsp:cNvSpPr/>
      </dsp:nvSpPr>
      <dsp:spPr>
        <a:xfrm>
          <a:off x="3767255" y="1024372"/>
          <a:ext cx="2664088" cy="1403801"/>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1" kern="1200" dirty="0"/>
            <a:t>2 – Gap Analysis</a:t>
          </a:r>
          <a:endParaRPr lang="en-AU" sz="2400" b="1" kern="1200" dirty="0"/>
        </a:p>
      </dsp:txBody>
      <dsp:txXfrm>
        <a:off x="3767255" y="1024372"/>
        <a:ext cx="2664088" cy="935867"/>
      </dsp:txXfrm>
    </dsp:sp>
    <dsp:sp modelId="{19B312F0-2B8F-46C6-B39B-DE036F6CF4E2}">
      <dsp:nvSpPr>
        <dsp:cNvPr id="0" name=""/>
        <dsp:cNvSpPr/>
      </dsp:nvSpPr>
      <dsp:spPr>
        <a:xfrm>
          <a:off x="4408674" y="1960240"/>
          <a:ext cx="2339669" cy="1814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Determine need &amp; priority topics for waste management courses.</a:t>
          </a:r>
          <a:endParaRPr lang="en-AU" sz="2000" kern="1200" dirty="0"/>
        </a:p>
      </dsp:txBody>
      <dsp:txXfrm>
        <a:off x="4461816" y="2013382"/>
        <a:ext cx="2233385" cy="1708116"/>
      </dsp:txXfrm>
    </dsp:sp>
    <dsp:sp modelId="{47E66BDD-7D0F-4C46-89A5-8C4986F4BB30}">
      <dsp:nvSpPr>
        <dsp:cNvPr id="0" name=""/>
        <dsp:cNvSpPr/>
      </dsp:nvSpPr>
      <dsp:spPr>
        <a:xfrm>
          <a:off x="6745477" y="1201051"/>
          <a:ext cx="665962" cy="582510"/>
        </a:xfrm>
        <a:prstGeom prst="rightArrow">
          <a:avLst>
            <a:gd name="adj1" fmla="val 60000"/>
            <a:gd name="adj2" fmla="val 50000"/>
          </a:avLst>
        </a:prstGeom>
        <a:solidFill>
          <a:schemeClr val="accent5">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6745477" y="1317553"/>
        <a:ext cx="491209" cy="349506"/>
      </dsp:txXfrm>
    </dsp:sp>
    <dsp:sp modelId="{A7AC7F12-F25E-405A-876F-2E6A3270332E}">
      <dsp:nvSpPr>
        <dsp:cNvPr id="0" name=""/>
        <dsp:cNvSpPr/>
      </dsp:nvSpPr>
      <dsp:spPr>
        <a:xfrm>
          <a:off x="7687876" y="1024372"/>
          <a:ext cx="2339669" cy="1403801"/>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b="1" kern="1200" dirty="0"/>
            <a:t>3 – Course Development</a:t>
          </a:r>
          <a:endParaRPr lang="en-AU" sz="2400" b="1" kern="1200" dirty="0"/>
        </a:p>
      </dsp:txBody>
      <dsp:txXfrm>
        <a:off x="7687876" y="1024372"/>
        <a:ext cx="2339669" cy="935867"/>
      </dsp:txXfrm>
    </dsp:sp>
    <dsp:sp modelId="{452694E4-DCCE-4F45-A817-E686EF5D183A}">
      <dsp:nvSpPr>
        <dsp:cNvPr id="0" name=""/>
        <dsp:cNvSpPr/>
      </dsp:nvSpPr>
      <dsp:spPr>
        <a:xfrm>
          <a:off x="8172233" y="1932371"/>
          <a:ext cx="2339669" cy="1814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Develop training programme(s) based on outcomes of assessments.</a:t>
          </a:r>
          <a:endParaRPr lang="en-AU" sz="2000" kern="1200" dirty="0"/>
        </a:p>
      </dsp:txBody>
      <dsp:txXfrm>
        <a:off x="8225375" y="1985513"/>
        <a:ext cx="2233385" cy="17081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200CF-5E34-45A3-A3D3-E4672E060A8F}">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4D1C6F1A-4169-44C0-9B79-7385FE3E88DB}">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171892-E55D-4DCC-BB0F-BF9BE327C663}">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PWP will invest </a:t>
          </a:r>
          <a:r>
            <a:rPr lang="en-US" sz="1900" kern="1200" dirty="0">
              <a:solidFill>
                <a:schemeClr val="accent6"/>
              </a:solidFill>
            </a:rPr>
            <a:t>$300,000 USD </a:t>
          </a:r>
          <a:r>
            <a:rPr lang="en-US" sz="1900" kern="1200" dirty="0">
              <a:solidFill>
                <a:schemeClr val="tx1"/>
              </a:solidFill>
            </a:rPr>
            <a:t>in projects </a:t>
          </a:r>
          <a:r>
            <a:rPr lang="en-US" sz="1900" kern="1200" dirty="0"/>
            <a:t>that address at least one of the programme’s KRAs. </a:t>
          </a:r>
        </a:p>
      </dsp:txBody>
      <dsp:txXfrm>
        <a:off x="1834517" y="469890"/>
        <a:ext cx="3148942" cy="1335915"/>
      </dsp:txXfrm>
    </dsp:sp>
    <dsp:sp modelId="{318C8081-9A9A-49F3-88E2-D15BEA12593A}">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0CEE13C2-E964-4C21-8423-D782148610FB}">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DF434F1-8DAF-4237-90F7-29AB1D4BDBB9}">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Country </a:t>
          </a:r>
          <a:r>
            <a:rPr lang="en-US" sz="1900" kern="1200" dirty="0">
              <a:solidFill>
                <a:schemeClr val="accent6"/>
              </a:solidFill>
            </a:rPr>
            <a:t>may submit multiple projects</a:t>
          </a:r>
          <a:r>
            <a:rPr lang="en-US" sz="1900" kern="1200" dirty="0"/>
            <a:t> provided that the total funding for these projects are within the allocated funding of USD $300,000. </a:t>
          </a:r>
        </a:p>
      </dsp:txBody>
      <dsp:txXfrm>
        <a:off x="7154322" y="469890"/>
        <a:ext cx="3148942" cy="1335915"/>
      </dsp:txXfrm>
    </dsp:sp>
    <dsp:sp modelId="{3564A3F1-B910-4850-9500-02FC34176EBC}">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7FD2BD74-20FC-4CC4-9AEF-1647E7861B97}">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B6317-8D42-4F5E-88D1-352066001A51}">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kern="1200" dirty="0"/>
            <a:t>Countries are requested to submit project proposals to be approved by the EU for the implementations of these projects by June 2020. </a:t>
          </a:r>
          <a:endParaRPr lang="en-US" sz="1900" kern="1200" dirty="0"/>
        </a:p>
      </dsp:txBody>
      <dsp:txXfrm>
        <a:off x="1834517" y="2545532"/>
        <a:ext cx="3148942" cy="1335915"/>
      </dsp:txXfrm>
    </dsp:sp>
    <dsp:sp modelId="{1EAB2535-8967-4759-8B59-9D3F82E7707A}">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a:outerShdw blurRad="50800" dist="38100" algn="l" rotWithShape="0">
            <a:prstClr val="black">
              <a:alpha val="40000"/>
            </a:prstClr>
          </a:outerShdw>
        </a:effectLst>
      </dsp:spPr>
      <dsp:style>
        <a:lnRef idx="0">
          <a:scrgbClr r="0" g="0" b="0"/>
        </a:lnRef>
        <a:fillRef idx="1">
          <a:scrgbClr r="0" g="0" b="0"/>
        </a:fillRef>
        <a:effectRef idx="0">
          <a:scrgbClr r="0" g="0" b="0"/>
        </a:effectRef>
        <a:fontRef idx="minor"/>
      </dsp:style>
    </dsp:sp>
    <dsp:sp modelId="{BC5D3668-6710-422B-BA03-047EDE3A8A83}">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C8ABE5-0796-4D87-90EA-6A96A11D6339}">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kern="1200"/>
            <a:t>To assist member countries, PWP PMU has developed and Application Guideline. </a:t>
          </a:r>
          <a:endParaRPr lang="en-US" sz="1900" kern="1200"/>
        </a:p>
      </dsp:txBody>
      <dsp:txXfrm>
        <a:off x="7154322" y="2545532"/>
        <a:ext cx="3148942" cy="13359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735B-764A-4D7F-A5DF-E036407B9847}">
      <dsp:nvSpPr>
        <dsp:cNvPr id="0" name=""/>
        <dsp:cNvSpPr/>
      </dsp:nvSpPr>
      <dsp:spPr>
        <a:xfrm>
          <a:off x="887" y="1721380"/>
          <a:ext cx="2250295" cy="18560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i="1" kern="1200" dirty="0"/>
            <a:t>10-12 February</a:t>
          </a:r>
          <a:endParaRPr lang="en-AU" sz="1400" b="1" i="1" kern="1200" dirty="0"/>
        </a:p>
        <a:p>
          <a:pPr marL="114300" lvl="1" indent="-114300" algn="l" defTabSz="622300">
            <a:lnSpc>
              <a:spcPct val="90000"/>
            </a:lnSpc>
            <a:spcBef>
              <a:spcPct val="0"/>
            </a:spcBef>
            <a:spcAft>
              <a:spcPct val="15000"/>
            </a:spcAft>
            <a:buChar char="•"/>
          </a:pPr>
          <a:r>
            <a:rPr lang="en-US" sz="1400" kern="1200" dirty="0" err="1"/>
            <a:t>Talanoa</a:t>
          </a:r>
          <a:r>
            <a:rPr lang="en-US" sz="1400" kern="1200" dirty="0"/>
            <a:t> sessions</a:t>
          </a:r>
          <a:endParaRPr lang="en-AU" sz="1400" kern="1200" dirty="0"/>
        </a:p>
        <a:p>
          <a:pPr marL="114300" lvl="1" indent="-114300" algn="l" defTabSz="622300">
            <a:lnSpc>
              <a:spcPct val="90000"/>
            </a:lnSpc>
            <a:spcBef>
              <a:spcPct val="0"/>
            </a:spcBef>
            <a:spcAft>
              <a:spcPct val="15000"/>
            </a:spcAft>
            <a:buChar char="•"/>
          </a:pPr>
          <a:r>
            <a:rPr lang="en-US" sz="1400" kern="1200" dirty="0"/>
            <a:t>Bilateral discussions</a:t>
          </a:r>
          <a:endParaRPr lang="en-AU" sz="1400" kern="1200" dirty="0"/>
        </a:p>
      </dsp:txBody>
      <dsp:txXfrm>
        <a:off x="43599" y="1764092"/>
        <a:ext cx="2164871" cy="1372880"/>
      </dsp:txXfrm>
    </dsp:sp>
    <dsp:sp modelId="{7AB08E03-45EB-46D1-96B2-FA6A723CB87E}">
      <dsp:nvSpPr>
        <dsp:cNvPr id="0" name=""/>
        <dsp:cNvSpPr/>
      </dsp:nvSpPr>
      <dsp:spPr>
        <a:xfrm>
          <a:off x="1257112" y="2133322"/>
          <a:ext cx="2526132" cy="2526132"/>
        </a:xfrm>
        <a:prstGeom prst="leftCircularArrow">
          <a:avLst>
            <a:gd name="adj1" fmla="val 3329"/>
            <a:gd name="adj2" fmla="val 411399"/>
            <a:gd name="adj3" fmla="val 2186909"/>
            <a:gd name="adj4" fmla="val 9024489"/>
            <a:gd name="adj5" fmla="val 388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C88B8F-965E-4C91-A206-CCDE8C14A2AF}">
      <dsp:nvSpPr>
        <dsp:cNvPr id="0" name=""/>
        <dsp:cNvSpPr/>
      </dsp:nvSpPr>
      <dsp:spPr>
        <a:xfrm>
          <a:off x="500953" y="3179684"/>
          <a:ext cx="2000262" cy="795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Steering Committee Meeting</a:t>
          </a:r>
          <a:endParaRPr lang="en-AU" sz="1800" kern="1200" dirty="0"/>
        </a:p>
      </dsp:txBody>
      <dsp:txXfrm>
        <a:off x="524251" y="3202982"/>
        <a:ext cx="1953666" cy="748842"/>
      </dsp:txXfrm>
    </dsp:sp>
    <dsp:sp modelId="{F23D44A2-2034-4C5B-ABC4-58770E358C43}">
      <dsp:nvSpPr>
        <dsp:cNvPr id="0" name=""/>
        <dsp:cNvSpPr/>
      </dsp:nvSpPr>
      <dsp:spPr>
        <a:xfrm>
          <a:off x="2901689" y="1721380"/>
          <a:ext cx="2250295" cy="18560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i="1" kern="1200" dirty="0"/>
            <a:t>12 Feb – 30 April</a:t>
          </a:r>
          <a:endParaRPr lang="en-AU" sz="1400" b="1" i="1" kern="1200" dirty="0"/>
        </a:p>
        <a:p>
          <a:pPr marL="114300" lvl="1" indent="-114300" algn="l" defTabSz="622300">
            <a:lnSpc>
              <a:spcPct val="90000"/>
            </a:lnSpc>
            <a:spcBef>
              <a:spcPct val="0"/>
            </a:spcBef>
            <a:spcAft>
              <a:spcPct val="15000"/>
            </a:spcAft>
            <a:buChar char="•"/>
          </a:pPr>
          <a:r>
            <a:rPr lang="en-US" sz="1400" kern="1200" dirty="0"/>
            <a:t>In-country Development</a:t>
          </a:r>
          <a:endParaRPr lang="en-AU" sz="1400" kern="1200" dirty="0"/>
        </a:p>
        <a:p>
          <a:pPr marL="114300" lvl="1" indent="-114300" algn="l" defTabSz="622300">
            <a:lnSpc>
              <a:spcPct val="90000"/>
            </a:lnSpc>
            <a:spcBef>
              <a:spcPct val="0"/>
            </a:spcBef>
            <a:spcAft>
              <a:spcPct val="15000"/>
            </a:spcAft>
            <a:buChar char="•"/>
          </a:pPr>
          <a:r>
            <a:rPr lang="en-US" sz="1400" kern="1200" dirty="0"/>
            <a:t>PWP Missions &amp; remote Support</a:t>
          </a:r>
          <a:endParaRPr lang="en-AU" sz="1400" kern="1200" dirty="0"/>
        </a:p>
        <a:p>
          <a:pPr marL="114300" lvl="1" indent="-114300" algn="l" defTabSz="622300">
            <a:lnSpc>
              <a:spcPct val="90000"/>
            </a:lnSpc>
            <a:spcBef>
              <a:spcPct val="0"/>
            </a:spcBef>
            <a:spcAft>
              <a:spcPct val="15000"/>
            </a:spcAft>
            <a:buChar char="•"/>
          </a:pPr>
          <a:r>
            <a:rPr lang="en-US" sz="1400" kern="1200" dirty="0"/>
            <a:t>Access TA support if needed</a:t>
          </a:r>
          <a:endParaRPr lang="en-AU" sz="1400" kern="1200" dirty="0"/>
        </a:p>
      </dsp:txBody>
      <dsp:txXfrm>
        <a:off x="2944401" y="2161811"/>
        <a:ext cx="2164871" cy="1372880"/>
      </dsp:txXfrm>
    </dsp:sp>
    <dsp:sp modelId="{140FBEEF-C2D3-4886-B4EC-A87D4450985B}">
      <dsp:nvSpPr>
        <dsp:cNvPr id="0" name=""/>
        <dsp:cNvSpPr/>
      </dsp:nvSpPr>
      <dsp:spPr>
        <a:xfrm>
          <a:off x="4139162" y="566555"/>
          <a:ext cx="2813670" cy="2813670"/>
        </a:xfrm>
        <a:prstGeom prst="circularArrow">
          <a:avLst>
            <a:gd name="adj1" fmla="val 2989"/>
            <a:gd name="adj2" fmla="val 366400"/>
            <a:gd name="adj3" fmla="val 19458089"/>
            <a:gd name="adj4" fmla="val 12575511"/>
            <a:gd name="adj5" fmla="val 34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504C04-65E9-4451-82A6-DC7366BBDC28}">
      <dsp:nvSpPr>
        <dsp:cNvPr id="0" name=""/>
        <dsp:cNvSpPr/>
      </dsp:nvSpPr>
      <dsp:spPr>
        <a:xfrm>
          <a:off x="3401755" y="1323661"/>
          <a:ext cx="2000262" cy="795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 country work</a:t>
          </a:r>
          <a:endParaRPr lang="en-AU" sz="1800" kern="1200" dirty="0"/>
        </a:p>
      </dsp:txBody>
      <dsp:txXfrm>
        <a:off x="3425053" y="1346959"/>
        <a:ext cx="1953666" cy="748842"/>
      </dsp:txXfrm>
    </dsp:sp>
    <dsp:sp modelId="{456A4366-E19F-420D-BA66-6623511FBBB8}">
      <dsp:nvSpPr>
        <dsp:cNvPr id="0" name=""/>
        <dsp:cNvSpPr/>
      </dsp:nvSpPr>
      <dsp:spPr>
        <a:xfrm>
          <a:off x="5802491" y="1721380"/>
          <a:ext cx="2250295" cy="18560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i="1" kern="1200" dirty="0"/>
            <a:t>1 – 10 May</a:t>
          </a:r>
          <a:endParaRPr lang="en-AU" sz="1400" b="1" i="1" kern="1200" dirty="0"/>
        </a:p>
        <a:p>
          <a:pPr marL="114300" lvl="1" indent="-114300" algn="l" defTabSz="622300">
            <a:lnSpc>
              <a:spcPct val="90000"/>
            </a:lnSpc>
            <a:spcBef>
              <a:spcPct val="0"/>
            </a:spcBef>
            <a:spcAft>
              <a:spcPct val="15000"/>
            </a:spcAft>
            <a:buChar char="•"/>
          </a:pPr>
          <a:r>
            <a:rPr lang="en-US" sz="1400" kern="1200" dirty="0"/>
            <a:t>PWP Missions Continue</a:t>
          </a:r>
          <a:endParaRPr lang="en-AU" sz="1400" kern="1200" dirty="0"/>
        </a:p>
        <a:p>
          <a:pPr marL="114300" lvl="1" indent="-114300" algn="l" defTabSz="622300">
            <a:lnSpc>
              <a:spcPct val="90000"/>
            </a:lnSpc>
            <a:spcBef>
              <a:spcPct val="0"/>
            </a:spcBef>
            <a:spcAft>
              <a:spcPct val="15000"/>
            </a:spcAft>
            <a:buChar char="•"/>
          </a:pPr>
          <a:r>
            <a:rPr lang="en-US" sz="1400" kern="1200" dirty="0"/>
            <a:t>PWP Assessment</a:t>
          </a:r>
          <a:endParaRPr lang="en-AU" sz="1400" kern="1200" dirty="0"/>
        </a:p>
        <a:p>
          <a:pPr marL="114300" lvl="1" indent="-114300" algn="l" defTabSz="622300">
            <a:lnSpc>
              <a:spcPct val="90000"/>
            </a:lnSpc>
            <a:spcBef>
              <a:spcPct val="0"/>
            </a:spcBef>
            <a:spcAft>
              <a:spcPct val="15000"/>
            </a:spcAft>
            <a:buChar char="•"/>
          </a:pPr>
          <a:r>
            <a:rPr lang="en-US" sz="1400" kern="1200" dirty="0"/>
            <a:t>Review by TAPs and RAG</a:t>
          </a:r>
          <a:endParaRPr lang="en-AU" sz="1400" kern="1200" dirty="0"/>
        </a:p>
        <a:p>
          <a:pPr marL="114300" lvl="1" indent="-114300" algn="l" defTabSz="622300">
            <a:lnSpc>
              <a:spcPct val="90000"/>
            </a:lnSpc>
            <a:spcBef>
              <a:spcPct val="0"/>
            </a:spcBef>
            <a:spcAft>
              <a:spcPct val="15000"/>
            </a:spcAft>
            <a:buChar char="•"/>
          </a:pPr>
          <a:r>
            <a:rPr lang="en-US" sz="1400" kern="1200" dirty="0"/>
            <a:t>Comments provided</a:t>
          </a:r>
          <a:endParaRPr lang="en-AU" sz="1400" kern="1200" dirty="0"/>
        </a:p>
      </dsp:txBody>
      <dsp:txXfrm>
        <a:off x="5845203" y="1764092"/>
        <a:ext cx="2164871" cy="1372880"/>
      </dsp:txXfrm>
    </dsp:sp>
    <dsp:sp modelId="{3C578409-26A7-438A-8274-0F39361D017B}">
      <dsp:nvSpPr>
        <dsp:cNvPr id="0" name=""/>
        <dsp:cNvSpPr/>
      </dsp:nvSpPr>
      <dsp:spPr>
        <a:xfrm>
          <a:off x="7058717" y="2133322"/>
          <a:ext cx="2526132" cy="2526132"/>
        </a:xfrm>
        <a:prstGeom prst="leftCircularArrow">
          <a:avLst>
            <a:gd name="adj1" fmla="val 3329"/>
            <a:gd name="adj2" fmla="val 411399"/>
            <a:gd name="adj3" fmla="val 2186909"/>
            <a:gd name="adj4" fmla="val 9024489"/>
            <a:gd name="adj5" fmla="val 388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2AD816-B204-46B3-BD7B-DD1E777E3AF8}">
      <dsp:nvSpPr>
        <dsp:cNvPr id="0" name=""/>
        <dsp:cNvSpPr/>
      </dsp:nvSpPr>
      <dsp:spPr>
        <a:xfrm>
          <a:off x="6302557" y="3179684"/>
          <a:ext cx="2000262" cy="795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Submit Pre-concept</a:t>
          </a:r>
          <a:endParaRPr lang="en-AU" sz="1800" kern="1200" dirty="0"/>
        </a:p>
      </dsp:txBody>
      <dsp:txXfrm>
        <a:off x="6325855" y="3202982"/>
        <a:ext cx="1953666" cy="748842"/>
      </dsp:txXfrm>
    </dsp:sp>
    <dsp:sp modelId="{F5734120-CA92-425A-8EA1-B47AF213792F}">
      <dsp:nvSpPr>
        <dsp:cNvPr id="0" name=""/>
        <dsp:cNvSpPr/>
      </dsp:nvSpPr>
      <dsp:spPr>
        <a:xfrm>
          <a:off x="8703294" y="1721380"/>
          <a:ext cx="2250295" cy="18560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i="1" kern="1200" dirty="0"/>
            <a:t>11 May – 11 June</a:t>
          </a:r>
          <a:endParaRPr lang="en-AU" sz="1400" b="1" i="1" kern="1200" dirty="0"/>
        </a:p>
        <a:p>
          <a:pPr marL="114300" lvl="1" indent="-114300" algn="l" defTabSz="622300">
            <a:lnSpc>
              <a:spcPct val="90000"/>
            </a:lnSpc>
            <a:spcBef>
              <a:spcPct val="0"/>
            </a:spcBef>
            <a:spcAft>
              <a:spcPct val="15000"/>
            </a:spcAft>
            <a:buChar char="•"/>
          </a:pPr>
          <a:r>
            <a:rPr lang="en-US" sz="1400" kern="1200" dirty="0"/>
            <a:t>Update proposals with feedback</a:t>
          </a:r>
          <a:endParaRPr lang="en-AU" sz="1400" kern="1200" dirty="0"/>
        </a:p>
        <a:p>
          <a:pPr marL="114300" lvl="1" indent="-114300" algn="l" defTabSz="622300">
            <a:lnSpc>
              <a:spcPct val="90000"/>
            </a:lnSpc>
            <a:spcBef>
              <a:spcPct val="0"/>
            </a:spcBef>
            <a:spcAft>
              <a:spcPct val="15000"/>
            </a:spcAft>
            <a:buChar char="•"/>
          </a:pPr>
          <a:r>
            <a:rPr lang="en-US" sz="1400" b="1" kern="1200" dirty="0">
              <a:solidFill>
                <a:schemeClr val="accent6"/>
              </a:solidFill>
            </a:rPr>
            <a:t>Submit 12 June</a:t>
          </a:r>
          <a:endParaRPr lang="en-AU" sz="1400" b="1" kern="1200" dirty="0">
            <a:solidFill>
              <a:schemeClr val="accent6"/>
            </a:solidFill>
          </a:endParaRPr>
        </a:p>
      </dsp:txBody>
      <dsp:txXfrm>
        <a:off x="8746006" y="2161811"/>
        <a:ext cx="2164871" cy="1372880"/>
      </dsp:txXfrm>
    </dsp:sp>
    <dsp:sp modelId="{174FCC7A-1821-4AF6-92AD-FAB8912B0039}">
      <dsp:nvSpPr>
        <dsp:cNvPr id="0" name=""/>
        <dsp:cNvSpPr/>
      </dsp:nvSpPr>
      <dsp:spPr>
        <a:xfrm>
          <a:off x="9203359" y="1323661"/>
          <a:ext cx="2000262" cy="7954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Proposal Completion</a:t>
          </a:r>
          <a:endParaRPr lang="en-AU" sz="1800" kern="1200" dirty="0"/>
        </a:p>
      </dsp:txBody>
      <dsp:txXfrm>
        <a:off x="9226657" y="1346959"/>
        <a:ext cx="1953666" cy="748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91135-978F-43D3-B1B9-11D1036E5995}">
      <dsp:nvSpPr>
        <dsp:cNvPr id="0" name=""/>
        <dsp:cNvSpPr/>
      </dsp:nvSpPr>
      <dsp:spPr>
        <a:xfrm>
          <a:off x="0" y="718"/>
          <a:ext cx="6513603" cy="60348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C981DF-8D8B-4F27-BB24-4FDCDCA65C09}">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9ED01E2-2C7C-499A-827A-A7751C862F4B}">
      <dsp:nvSpPr>
        <dsp:cNvPr id="0" name=""/>
        <dsp:cNvSpPr/>
      </dsp:nvSpPr>
      <dsp:spPr>
        <a:xfrm>
          <a:off x="697026" y="718"/>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Engage with countries and partners on creating more programme visibility-PWP Newsletter (</a:t>
          </a:r>
          <a:r>
            <a:rPr lang="en-AU" sz="1600" b="1" i="1" kern="1200" dirty="0">
              <a:effectLst>
                <a:outerShdw blurRad="38100" dist="38100" dir="2700000" algn="tl">
                  <a:srgbClr val="000000">
                    <a:alpha val="43137"/>
                  </a:srgbClr>
                </a:outerShdw>
              </a:effectLst>
            </a:rPr>
            <a:t>The Connection</a:t>
          </a:r>
          <a:r>
            <a:rPr lang="en-AU" sz="1600" b="1" kern="1200" dirty="0">
              <a:effectLst>
                <a:outerShdw blurRad="38100" dist="38100" dir="2700000" algn="tl">
                  <a:srgbClr val="000000">
                    <a:alpha val="43137"/>
                  </a:srgbClr>
                </a:outerShdw>
              </a:effectLst>
            </a:rPr>
            <a:t>)</a:t>
          </a:r>
          <a:endParaRPr lang="en-US" sz="1600" b="1" kern="1200" dirty="0">
            <a:effectLst>
              <a:outerShdw blurRad="38100" dist="38100" dir="2700000" algn="tl">
                <a:srgbClr val="000000">
                  <a:alpha val="43137"/>
                </a:srgbClr>
              </a:outerShdw>
            </a:effectLst>
          </a:endParaRPr>
        </a:p>
      </dsp:txBody>
      <dsp:txXfrm>
        <a:off x="697026" y="718"/>
        <a:ext cx="5816577" cy="603486"/>
      </dsp:txXfrm>
    </dsp:sp>
    <dsp:sp modelId="{953CFD8D-C342-45D2-B94E-332AD1AE5E33}">
      <dsp:nvSpPr>
        <dsp:cNvPr id="0" name=""/>
        <dsp:cNvSpPr/>
      </dsp:nvSpPr>
      <dsp:spPr>
        <a:xfrm>
          <a:off x="0" y="755076"/>
          <a:ext cx="6513603" cy="60348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F2591-8C38-43C4-8298-C24A8E59294B}">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CE07703-0661-4F55-BF36-04FB95FE70DD}">
      <dsp:nvSpPr>
        <dsp:cNvPr id="0" name=""/>
        <dsp:cNvSpPr/>
      </dsp:nvSpPr>
      <dsp:spPr>
        <a:xfrm>
          <a:off x="697026" y="755076"/>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Social media presence </a:t>
          </a:r>
          <a:endParaRPr lang="en-US" sz="1600" b="1" kern="1200" dirty="0">
            <a:effectLst>
              <a:outerShdw blurRad="38100" dist="38100" dir="2700000" algn="tl">
                <a:srgbClr val="000000">
                  <a:alpha val="43137"/>
                </a:srgbClr>
              </a:outerShdw>
            </a:effectLst>
          </a:endParaRPr>
        </a:p>
      </dsp:txBody>
      <dsp:txXfrm>
        <a:off x="697026" y="755076"/>
        <a:ext cx="5816577" cy="603486"/>
      </dsp:txXfrm>
    </dsp:sp>
    <dsp:sp modelId="{3CE66DBB-5844-4DC4-B264-DC17ACD586A0}">
      <dsp:nvSpPr>
        <dsp:cNvPr id="0" name=""/>
        <dsp:cNvSpPr/>
      </dsp:nvSpPr>
      <dsp:spPr>
        <a:xfrm>
          <a:off x="0" y="1509433"/>
          <a:ext cx="6513603" cy="60348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42543-D06F-4914-A0B6-22072F147C2D}">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01D997D-BB27-43C7-97F4-85C7B6341CC2}">
      <dsp:nvSpPr>
        <dsp:cNvPr id="0" name=""/>
        <dsp:cNvSpPr/>
      </dsp:nvSpPr>
      <dsp:spPr>
        <a:xfrm>
          <a:off x="697026" y="1509433"/>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Development of PWP collaterals dedicated website</a:t>
          </a:r>
          <a:endParaRPr lang="en-US" sz="1600" b="1" kern="1200" dirty="0">
            <a:effectLst>
              <a:outerShdw blurRad="38100" dist="38100" dir="2700000" algn="tl">
                <a:srgbClr val="000000">
                  <a:alpha val="43137"/>
                </a:srgbClr>
              </a:outerShdw>
            </a:effectLst>
          </a:endParaRPr>
        </a:p>
      </dsp:txBody>
      <dsp:txXfrm>
        <a:off x="697026" y="1509433"/>
        <a:ext cx="5816577" cy="603486"/>
      </dsp:txXfrm>
    </dsp:sp>
    <dsp:sp modelId="{F8564B45-FC67-44E3-8139-38BDC600676D}">
      <dsp:nvSpPr>
        <dsp:cNvPr id="0" name=""/>
        <dsp:cNvSpPr/>
      </dsp:nvSpPr>
      <dsp:spPr>
        <a:xfrm>
          <a:off x="0" y="2263791"/>
          <a:ext cx="6513603" cy="60348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4DB48-3C59-4E6A-A2B3-CB7E829ECEE6}">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E6A8113-DE87-4B38-9D77-115BCF54AE06}">
      <dsp:nvSpPr>
        <dsp:cNvPr id="0" name=""/>
        <dsp:cNvSpPr/>
      </dsp:nvSpPr>
      <dsp:spPr>
        <a:xfrm>
          <a:off x="697026" y="2263791"/>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Videos</a:t>
          </a:r>
          <a:endParaRPr lang="en-US" sz="1600" kern="1200" dirty="0"/>
        </a:p>
      </dsp:txBody>
      <dsp:txXfrm>
        <a:off x="697026" y="2263791"/>
        <a:ext cx="5816577" cy="603486"/>
      </dsp:txXfrm>
    </dsp:sp>
    <dsp:sp modelId="{67D3771D-0D87-421E-B19C-7F65F6FF9BB9}">
      <dsp:nvSpPr>
        <dsp:cNvPr id="0" name=""/>
        <dsp:cNvSpPr/>
      </dsp:nvSpPr>
      <dsp:spPr>
        <a:xfrm>
          <a:off x="0" y="3018148"/>
          <a:ext cx="6513603" cy="60348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CF260-C0D8-4BB1-BDEA-9D6C05A36A67}">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3E1D3C62-E1BF-4AB3-ADE3-196512F9DFAB}">
      <dsp:nvSpPr>
        <dsp:cNvPr id="0" name=""/>
        <dsp:cNvSpPr/>
      </dsp:nvSpPr>
      <dsp:spPr>
        <a:xfrm>
          <a:off x="697026" y="3018148"/>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Develop country profiles </a:t>
          </a:r>
          <a:endParaRPr lang="en-US" sz="1600" b="1" kern="1200" dirty="0">
            <a:effectLst>
              <a:outerShdw blurRad="38100" dist="38100" dir="2700000" algn="tl">
                <a:srgbClr val="000000">
                  <a:alpha val="43137"/>
                </a:srgbClr>
              </a:outerShdw>
            </a:effectLst>
          </a:endParaRPr>
        </a:p>
      </dsp:txBody>
      <dsp:txXfrm>
        <a:off x="697026" y="3018148"/>
        <a:ext cx="5816577" cy="603486"/>
      </dsp:txXfrm>
    </dsp:sp>
    <dsp:sp modelId="{1ADCE6CA-75F0-4BB3-A984-FB472AC3DCD9}">
      <dsp:nvSpPr>
        <dsp:cNvPr id="0" name=""/>
        <dsp:cNvSpPr/>
      </dsp:nvSpPr>
      <dsp:spPr>
        <a:xfrm>
          <a:off x="0" y="3772506"/>
          <a:ext cx="6513603" cy="60348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92D08-BB08-4D78-9D3E-B13612AB2AB6}">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8241A1E-DF65-4FB1-AF39-C88A0D55284A}">
      <dsp:nvSpPr>
        <dsp:cNvPr id="0" name=""/>
        <dsp:cNvSpPr/>
      </dsp:nvSpPr>
      <dsp:spPr>
        <a:xfrm>
          <a:off x="697026" y="3772506"/>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Identify potential social marketing campaigns </a:t>
          </a:r>
          <a:endParaRPr lang="en-US" sz="1600" b="1" kern="1200" dirty="0">
            <a:effectLst>
              <a:outerShdw blurRad="38100" dist="38100" dir="2700000" algn="tl">
                <a:srgbClr val="000000">
                  <a:alpha val="43137"/>
                </a:srgbClr>
              </a:outerShdw>
            </a:effectLst>
          </a:endParaRPr>
        </a:p>
      </dsp:txBody>
      <dsp:txXfrm>
        <a:off x="697026" y="3772506"/>
        <a:ext cx="5816577" cy="603486"/>
      </dsp:txXfrm>
    </dsp:sp>
    <dsp:sp modelId="{7152A1BA-04B5-42BD-8404-F0CBE2319393}">
      <dsp:nvSpPr>
        <dsp:cNvPr id="0" name=""/>
        <dsp:cNvSpPr/>
      </dsp:nvSpPr>
      <dsp:spPr>
        <a:xfrm>
          <a:off x="0" y="4526863"/>
          <a:ext cx="6513603" cy="60348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5A0A8-A133-404C-88B7-D063F48DB284}">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F248117-FDF6-4C1D-999B-7C996B684519}">
      <dsp:nvSpPr>
        <dsp:cNvPr id="0" name=""/>
        <dsp:cNvSpPr/>
      </dsp:nvSpPr>
      <dsp:spPr>
        <a:xfrm>
          <a:off x="697026" y="4526863"/>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Implementation of activities aligned to the Communications and Visibility plan</a:t>
          </a:r>
          <a:endParaRPr lang="en-US" sz="1600" b="1" kern="1200" dirty="0">
            <a:effectLst>
              <a:outerShdw blurRad="38100" dist="38100" dir="2700000" algn="tl">
                <a:srgbClr val="000000">
                  <a:alpha val="43137"/>
                </a:srgbClr>
              </a:outerShdw>
            </a:effectLst>
          </a:endParaRPr>
        </a:p>
      </dsp:txBody>
      <dsp:txXfrm>
        <a:off x="697026" y="4526863"/>
        <a:ext cx="5816577" cy="603486"/>
      </dsp:txXfrm>
    </dsp:sp>
    <dsp:sp modelId="{6297D07C-86E8-4B93-B65F-C243D017F7F8}">
      <dsp:nvSpPr>
        <dsp:cNvPr id="0" name=""/>
        <dsp:cNvSpPr/>
      </dsp:nvSpPr>
      <dsp:spPr>
        <a:xfrm>
          <a:off x="0" y="5281221"/>
          <a:ext cx="6513603" cy="60348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35BDA-404D-493E-AF33-C2B173360E53}">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A5C8784-40F0-493D-B91E-1D15B74B6292}">
      <dsp:nvSpPr>
        <dsp:cNvPr id="0" name=""/>
        <dsp:cNvSpPr/>
      </dsp:nvSpPr>
      <dsp:spPr>
        <a:xfrm>
          <a:off x="697026" y="5281221"/>
          <a:ext cx="5816577"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AU" sz="1600" b="1" kern="1200" dirty="0">
              <a:effectLst>
                <a:outerShdw blurRad="38100" dist="38100" dir="2700000" algn="tl">
                  <a:srgbClr val="000000">
                    <a:alpha val="43137"/>
                  </a:srgbClr>
                </a:outerShdw>
              </a:effectLst>
            </a:rPr>
            <a:t>Support implementation of Country National Education &amp; Awareness Plans</a:t>
          </a:r>
          <a:endParaRPr lang="en-US" sz="1600" b="1" kern="1200" dirty="0">
            <a:effectLst>
              <a:outerShdw blurRad="38100" dist="38100" dir="2700000" algn="tl">
                <a:srgbClr val="000000">
                  <a:alpha val="43137"/>
                </a:srgbClr>
              </a:outerShdw>
            </a:effectLst>
          </a:endParaRPr>
        </a:p>
      </dsp:txBody>
      <dsp:txXfrm>
        <a:off x="697026" y="5281221"/>
        <a:ext cx="5816577" cy="603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A4453-FE97-4A64-9ECA-B211994DD0F7}">
      <dsp:nvSpPr>
        <dsp:cNvPr id="0" name=""/>
        <dsp:cNvSpPr/>
      </dsp:nvSpPr>
      <dsp:spPr>
        <a:xfrm>
          <a:off x="0" y="459818"/>
          <a:ext cx="10515600" cy="3874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24840"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Portal Set Up for Timor-Leste</a:t>
          </a:r>
        </a:p>
        <a:p>
          <a:pPr marL="228600" lvl="1" indent="-228600" algn="l" defTabSz="977900">
            <a:lnSpc>
              <a:spcPct val="90000"/>
            </a:lnSpc>
            <a:spcBef>
              <a:spcPct val="0"/>
            </a:spcBef>
            <a:spcAft>
              <a:spcPct val="15000"/>
            </a:spcAft>
            <a:buChar char="•"/>
          </a:pPr>
          <a:r>
            <a:rPr lang="en-US" sz="2200" kern="1200" dirty="0"/>
            <a:t>Development of Decision Support Tool</a:t>
          </a:r>
        </a:p>
        <a:p>
          <a:pPr marL="228600" lvl="1" indent="-228600" algn="l" defTabSz="977900">
            <a:lnSpc>
              <a:spcPct val="90000"/>
            </a:lnSpc>
            <a:spcBef>
              <a:spcPct val="0"/>
            </a:spcBef>
            <a:spcAft>
              <a:spcPct val="15000"/>
            </a:spcAft>
            <a:buChar char="•"/>
          </a:pPr>
          <a:r>
            <a:rPr lang="en-US" sz="2200" kern="1200" dirty="0"/>
            <a:t>Literature Review on impacts of Lined &amp; Unlined landfills.</a:t>
          </a:r>
        </a:p>
        <a:p>
          <a:pPr marL="228600" lvl="1" indent="-228600" algn="l" defTabSz="977900">
            <a:lnSpc>
              <a:spcPct val="90000"/>
            </a:lnSpc>
            <a:spcBef>
              <a:spcPct val="0"/>
            </a:spcBef>
            <a:spcAft>
              <a:spcPct val="15000"/>
            </a:spcAft>
            <a:buChar char="•"/>
          </a:pPr>
          <a:r>
            <a:rPr lang="en-US" sz="2200" kern="1200" dirty="0"/>
            <a:t>Literature Review and Assessment of small-scale waste technology options</a:t>
          </a:r>
        </a:p>
        <a:p>
          <a:pPr marL="228600" lvl="1" indent="-228600" algn="l" defTabSz="977900">
            <a:lnSpc>
              <a:spcPct val="90000"/>
            </a:lnSpc>
            <a:spcBef>
              <a:spcPct val="0"/>
            </a:spcBef>
            <a:spcAft>
              <a:spcPct val="15000"/>
            </a:spcAft>
            <a:buChar char="•"/>
          </a:pPr>
          <a:r>
            <a:rPr lang="en-US" sz="2200" kern="1200" dirty="0"/>
            <a:t>Technical Assistance (Support development of Samoa’s Waste </a:t>
          </a:r>
          <a:r>
            <a:rPr lang="en-US" sz="2200" kern="1200" dirty="0" err="1"/>
            <a:t>Mgmt</a:t>
          </a:r>
          <a:r>
            <a:rPr lang="en-US" sz="2200" kern="1200" dirty="0"/>
            <a:t> Regulation – Waste Deposit)</a:t>
          </a:r>
        </a:p>
        <a:p>
          <a:pPr marL="228600" lvl="1" indent="-228600" algn="l" defTabSz="977900">
            <a:lnSpc>
              <a:spcPct val="90000"/>
            </a:lnSpc>
            <a:spcBef>
              <a:spcPct val="0"/>
            </a:spcBef>
            <a:spcAft>
              <a:spcPct val="15000"/>
            </a:spcAft>
            <a:buChar char="•"/>
          </a:pPr>
          <a:r>
            <a:rPr lang="en-US" sz="2200" kern="1200" dirty="0"/>
            <a:t>Stock-take of Waste </a:t>
          </a:r>
          <a:r>
            <a:rPr lang="en-US" sz="2200" kern="1200" dirty="0" err="1"/>
            <a:t>Mgmt</a:t>
          </a:r>
          <a:r>
            <a:rPr lang="en-US" sz="2200" kern="1200" dirty="0"/>
            <a:t> Vocational and Tertiary Courses in the Pacific (Stage 1 of Engagement with USP)</a:t>
          </a:r>
        </a:p>
        <a:p>
          <a:pPr marL="228600" lvl="1" indent="-228600" algn="l" defTabSz="933450">
            <a:lnSpc>
              <a:spcPct val="90000"/>
            </a:lnSpc>
            <a:spcBef>
              <a:spcPct val="0"/>
            </a:spcBef>
            <a:spcAft>
              <a:spcPct val="15000"/>
            </a:spcAft>
            <a:buChar char="•"/>
          </a:pPr>
          <a:endParaRPr lang="en-US" sz="2100" kern="1200" dirty="0"/>
        </a:p>
      </dsp:txBody>
      <dsp:txXfrm>
        <a:off x="0" y="459818"/>
        <a:ext cx="10515600" cy="3874500"/>
      </dsp:txXfrm>
    </dsp:sp>
    <dsp:sp modelId="{8AD4CB71-6CEA-4C86-AFCC-1EB5D6957D80}">
      <dsp:nvSpPr>
        <dsp:cNvPr id="0" name=""/>
        <dsp:cNvSpPr/>
      </dsp:nvSpPr>
      <dsp:spPr>
        <a:xfrm>
          <a:off x="525780" y="17018"/>
          <a:ext cx="7360920"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en-US" sz="3000" kern="1200" dirty="0"/>
            <a:t>In the Pipeline</a:t>
          </a:r>
        </a:p>
      </dsp:txBody>
      <dsp:txXfrm>
        <a:off x="569011" y="60249"/>
        <a:ext cx="7274458" cy="799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C6252-C367-4169-BF93-C6CB601EC53F}">
      <dsp:nvSpPr>
        <dsp:cNvPr id="0" name=""/>
        <dsp:cNvSpPr/>
      </dsp:nvSpPr>
      <dsp:spPr>
        <a:xfrm rot="5400000">
          <a:off x="-347384" y="349707"/>
          <a:ext cx="2315897" cy="162112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PWP PMU</a:t>
          </a:r>
          <a:endParaRPr lang="en-AU" sz="2900" kern="1200" dirty="0"/>
        </a:p>
      </dsp:txBody>
      <dsp:txXfrm rot="-5400000">
        <a:off x="1" y="812886"/>
        <a:ext cx="1621128" cy="694769"/>
      </dsp:txXfrm>
    </dsp:sp>
    <dsp:sp modelId="{E7C822C0-D126-4DCE-B67F-1D9811498E0F}">
      <dsp:nvSpPr>
        <dsp:cNvPr id="0" name=""/>
        <dsp:cNvSpPr/>
      </dsp:nvSpPr>
      <dsp:spPr>
        <a:xfrm rot="5400000">
          <a:off x="5315697" y="-3694569"/>
          <a:ext cx="1505333" cy="889447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t>Appointment of Suitable Consultant </a:t>
          </a:r>
          <a:endParaRPr lang="en-AU" sz="2800" kern="1200"/>
        </a:p>
        <a:p>
          <a:pPr marL="285750" lvl="1" indent="-285750" algn="l" defTabSz="1244600">
            <a:lnSpc>
              <a:spcPct val="90000"/>
            </a:lnSpc>
            <a:spcBef>
              <a:spcPct val="0"/>
            </a:spcBef>
            <a:spcAft>
              <a:spcPct val="15000"/>
            </a:spcAft>
            <a:buChar char="•"/>
          </a:pPr>
          <a:r>
            <a:rPr lang="en-US" sz="2800" kern="1200"/>
            <a:t>Overall Management </a:t>
          </a:r>
          <a:endParaRPr lang="en-AU" sz="2800" kern="1200"/>
        </a:p>
      </dsp:txBody>
      <dsp:txXfrm rot="-5400000">
        <a:off x="1621128" y="73484"/>
        <a:ext cx="8820987" cy="1358365"/>
      </dsp:txXfrm>
    </dsp:sp>
    <dsp:sp modelId="{30EF830C-BAA2-4224-A377-ED1A5C56E8F8}">
      <dsp:nvSpPr>
        <dsp:cNvPr id="0" name=""/>
        <dsp:cNvSpPr/>
      </dsp:nvSpPr>
      <dsp:spPr>
        <a:xfrm rot="5400000">
          <a:off x="-347384" y="2380502"/>
          <a:ext cx="2315897" cy="162112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Countries </a:t>
          </a:r>
          <a:endParaRPr lang="en-AU" sz="2900" kern="1200" dirty="0"/>
        </a:p>
      </dsp:txBody>
      <dsp:txXfrm rot="-5400000">
        <a:off x="1" y="2843681"/>
        <a:ext cx="1621128" cy="694769"/>
      </dsp:txXfrm>
    </dsp:sp>
    <dsp:sp modelId="{CCC0FC89-3B8C-41E4-B6F1-6B00C071C985}">
      <dsp:nvSpPr>
        <dsp:cNvPr id="0" name=""/>
        <dsp:cNvSpPr/>
      </dsp:nvSpPr>
      <dsp:spPr>
        <a:xfrm rot="5400000">
          <a:off x="5315697" y="-1661451"/>
          <a:ext cx="1505333" cy="889447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t>Waste Audit Approach co-designing </a:t>
          </a:r>
          <a:endParaRPr lang="en-AU" sz="2800" kern="1200"/>
        </a:p>
        <a:p>
          <a:pPr marL="285750" lvl="1" indent="-285750" algn="l" defTabSz="1244600">
            <a:lnSpc>
              <a:spcPct val="90000"/>
            </a:lnSpc>
            <a:spcBef>
              <a:spcPct val="0"/>
            </a:spcBef>
            <a:spcAft>
              <a:spcPct val="15000"/>
            </a:spcAft>
            <a:buChar char="•"/>
          </a:pPr>
          <a:r>
            <a:rPr lang="en-US" sz="2800" kern="1200"/>
            <a:t>Information on existing public audit information </a:t>
          </a:r>
          <a:endParaRPr lang="en-AU" sz="2800" kern="1200"/>
        </a:p>
        <a:p>
          <a:pPr marL="285750" lvl="1" indent="-285750" algn="l" defTabSz="1244600">
            <a:lnSpc>
              <a:spcPct val="90000"/>
            </a:lnSpc>
            <a:spcBef>
              <a:spcPct val="0"/>
            </a:spcBef>
            <a:spcAft>
              <a:spcPct val="15000"/>
            </a:spcAft>
            <a:buChar char="•"/>
          </a:pPr>
          <a:r>
            <a:rPr lang="en-US" sz="2800" kern="1200"/>
            <a:t>Nomination of personnel/key government agencies</a:t>
          </a:r>
          <a:endParaRPr lang="en-AU" sz="2800" kern="1200"/>
        </a:p>
      </dsp:txBody>
      <dsp:txXfrm rot="-5400000">
        <a:off x="1621128" y="2106602"/>
        <a:ext cx="8820987" cy="1358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E6346-9D70-4C1A-8433-627304AECD54}">
      <dsp:nvSpPr>
        <dsp:cNvPr id="0" name=""/>
        <dsp:cNvSpPr/>
      </dsp:nvSpPr>
      <dsp:spPr>
        <a:xfrm>
          <a:off x="1749145" y="0"/>
          <a:ext cx="2855696" cy="2856130"/>
        </a:xfrm>
        <a:prstGeom prst="circularArrow">
          <a:avLst>
            <a:gd name="adj1" fmla="val 10980"/>
            <a:gd name="adj2" fmla="val 1142322"/>
            <a:gd name="adj3" fmla="val 4500000"/>
            <a:gd name="adj4" fmla="val 10800000"/>
            <a:gd name="adj5" fmla="val 12500"/>
          </a:avLst>
        </a:prstGeom>
        <a:solidFill>
          <a:schemeClr val="accent6">
            <a:lumMod val="40000"/>
            <a:lumOff val="6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89818B9-6E0D-4A2B-AEA3-690E174CB6B0}">
      <dsp:nvSpPr>
        <dsp:cNvPr id="0" name=""/>
        <dsp:cNvSpPr/>
      </dsp:nvSpPr>
      <dsp:spPr>
        <a:xfrm>
          <a:off x="2380348" y="1031149"/>
          <a:ext cx="1586855" cy="793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Collation and Review of existing data on waste and pollution</a:t>
          </a:r>
          <a:endParaRPr lang="en-AU" sz="1100" kern="1200" dirty="0"/>
        </a:p>
      </dsp:txBody>
      <dsp:txXfrm>
        <a:off x="2380348" y="1031149"/>
        <a:ext cx="1586855" cy="793237"/>
      </dsp:txXfrm>
    </dsp:sp>
    <dsp:sp modelId="{EC62BDC1-1BF5-4462-B74D-A97DA0D82274}">
      <dsp:nvSpPr>
        <dsp:cNvPr id="0" name=""/>
        <dsp:cNvSpPr/>
      </dsp:nvSpPr>
      <dsp:spPr>
        <a:xfrm>
          <a:off x="955986" y="1641058"/>
          <a:ext cx="2855696" cy="2856130"/>
        </a:xfrm>
        <a:prstGeom prst="leftCircularArrow">
          <a:avLst>
            <a:gd name="adj1" fmla="val 10980"/>
            <a:gd name="adj2" fmla="val 1142322"/>
            <a:gd name="adj3" fmla="val 6300000"/>
            <a:gd name="adj4" fmla="val 18900000"/>
            <a:gd name="adj5" fmla="val 12500"/>
          </a:avLst>
        </a:prstGeom>
        <a:solidFill>
          <a:srgbClr val="00B05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660CB78-03E9-4584-80E5-DB5C1F025076}">
      <dsp:nvSpPr>
        <dsp:cNvPr id="0" name=""/>
        <dsp:cNvSpPr/>
      </dsp:nvSpPr>
      <dsp:spPr>
        <a:xfrm>
          <a:off x="1590406" y="2681701"/>
          <a:ext cx="1586855" cy="793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t>Establish comprehensive data that will assist in national policy intervention</a:t>
          </a:r>
          <a:endParaRPr lang="en-AU" sz="1050" kern="1200" dirty="0"/>
        </a:p>
      </dsp:txBody>
      <dsp:txXfrm>
        <a:off x="1590406" y="2681701"/>
        <a:ext cx="1586855" cy="793237"/>
      </dsp:txXfrm>
    </dsp:sp>
    <dsp:sp modelId="{EB5DEED2-E9A5-40D7-8842-20DD303E5E63}">
      <dsp:nvSpPr>
        <dsp:cNvPr id="0" name=""/>
        <dsp:cNvSpPr/>
      </dsp:nvSpPr>
      <dsp:spPr>
        <a:xfrm>
          <a:off x="1952396" y="3478499"/>
          <a:ext cx="2453485" cy="2454468"/>
        </a:xfrm>
        <a:prstGeom prst="blockArc">
          <a:avLst>
            <a:gd name="adj1" fmla="val 13500000"/>
            <a:gd name="adj2" fmla="val 10800000"/>
            <a:gd name="adj3" fmla="val 1274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9467154-7E07-466E-A7D8-8DF62C6BD6C7}">
      <dsp:nvSpPr>
        <dsp:cNvPr id="0" name=""/>
        <dsp:cNvSpPr/>
      </dsp:nvSpPr>
      <dsp:spPr>
        <a:xfrm>
          <a:off x="2384102" y="4119064"/>
          <a:ext cx="1586855" cy="1224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Build in country capacity</a:t>
          </a:r>
        </a:p>
        <a:p>
          <a:pPr marL="0" lvl="0" indent="0" algn="just" defTabSz="488950">
            <a:lnSpc>
              <a:spcPct val="90000"/>
            </a:lnSpc>
            <a:spcBef>
              <a:spcPct val="0"/>
            </a:spcBef>
            <a:spcAft>
              <a:spcPct val="35000"/>
            </a:spcAft>
            <a:buNone/>
          </a:pPr>
          <a:r>
            <a:rPr lang="en-US" sz="1100" kern="1200" dirty="0"/>
            <a:t>provides a data collection framework</a:t>
          </a:r>
        </a:p>
        <a:p>
          <a:pPr marL="0" lvl="0" indent="0" algn="just" defTabSz="488950">
            <a:lnSpc>
              <a:spcPct val="90000"/>
            </a:lnSpc>
            <a:spcBef>
              <a:spcPct val="0"/>
            </a:spcBef>
            <a:spcAft>
              <a:spcPct val="35000"/>
            </a:spcAft>
            <a:buNone/>
          </a:pPr>
          <a:endParaRPr lang="en-AU" sz="1100" kern="1200" dirty="0"/>
        </a:p>
      </dsp:txBody>
      <dsp:txXfrm>
        <a:off x="2384102" y="4119064"/>
        <a:ext cx="1586855" cy="12243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2D2ED-A293-42FB-ABBA-E5ECE7BAF965}">
      <dsp:nvSpPr>
        <dsp:cNvPr id="0" name=""/>
        <dsp:cNvSpPr/>
      </dsp:nvSpPr>
      <dsp:spPr>
        <a:xfrm rot="5400000">
          <a:off x="4264617" y="-1624802"/>
          <a:ext cx="1245784" cy="464203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 capita Waste generation </a:t>
          </a:r>
          <a:endParaRPr lang="en-AU" sz="1600" kern="1200" dirty="0"/>
        </a:p>
        <a:p>
          <a:pPr marL="171450" lvl="1" indent="-171450" algn="l" defTabSz="711200">
            <a:lnSpc>
              <a:spcPct val="90000"/>
            </a:lnSpc>
            <a:spcBef>
              <a:spcPct val="0"/>
            </a:spcBef>
            <a:spcAft>
              <a:spcPct val="15000"/>
            </a:spcAft>
            <a:buChar char="•"/>
          </a:pPr>
          <a:r>
            <a:rPr lang="en-US" sz="1600" kern="1200" dirty="0"/>
            <a:t>Per household waste generation </a:t>
          </a:r>
          <a:endParaRPr lang="en-AU" sz="1600" kern="1200" dirty="0"/>
        </a:p>
        <a:p>
          <a:pPr marL="171450" lvl="1" indent="-171450" algn="l" defTabSz="711200">
            <a:lnSpc>
              <a:spcPct val="90000"/>
            </a:lnSpc>
            <a:spcBef>
              <a:spcPct val="0"/>
            </a:spcBef>
            <a:spcAft>
              <a:spcPct val="15000"/>
            </a:spcAft>
            <a:buChar char="•"/>
          </a:pPr>
          <a:r>
            <a:rPr lang="en-US" sz="1600" kern="1200" dirty="0"/>
            <a:t>Composition of waste disposal </a:t>
          </a:r>
          <a:endParaRPr lang="en-AU" sz="1600" kern="1200" dirty="0"/>
        </a:p>
        <a:p>
          <a:pPr marL="171450" lvl="1" indent="-171450" algn="l" defTabSz="711200">
            <a:lnSpc>
              <a:spcPct val="90000"/>
            </a:lnSpc>
            <a:spcBef>
              <a:spcPct val="0"/>
            </a:spcBef>
            <a:spcAft>
              <a:spcPct val="15000"/>
            </a:spcAft>
            <a:buChar char="•"/>
          </a:pPr>
          <a:r>
            <a:rPr lang="en-US" sz="1600" kern="1200" dirty="0"/>
            <a:t>Weights &amp; volume of waste generated by materials</a:t>
          </a:r>
          <a:endParaRPr lang="en-AU" sz="1600" kern="1200" dirty="0"/>
        </a:p>
      </dsp:txBody>
      <dsp:txXfrm rot="-5400000">
        <a:off x="2566493" y="134136"/>
        <a:ext cx="4581219" cy="1124156"/>
      </dsp:txXfrm>
    </dsp:sp>
    <dsp:sp modelId="{BFF57AE9-9FD7-4D58-BC7A-9389178DED5C}">
      <dsp:nvSpPr>
        <dsp:cNvPr id="0" name=""/>
        <dsp:cNvSpPr/>
      </dsp:nvSpPr>
      <dsp:spPr>
        <a:xfrm>
          <a:off x="0" y="2060"/>
          <a:ext cx="2566493" cy="1388306"/>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Household </a:t>
          </a:r>
          <a:endParaRPr lang="en-AU" sz="2800" kern="1200" dirty="0">
            <a:solidFill>
              <a:prstClr val="white"/>
            </a:solidFill>
            <a:latin typeface="Calibri" panose="020F0502020204030204"/>
            <a:ea typeface="+mn-ea"/>
            <a:cs typeface="+mn-cs"/>
          </a:endParaRPr>
        </a:p>
      </dsp:txBody>
      <dsp:txXfrm>
        <a:off x="67772" y="69832"/>
        <a:ext cx="2430949" cy="1252762"/>
      </dsp:txXfrm>
    </dsp:sp>
    <dsp:sp modelId="{5DDF0AAF-534B-4CB5-B218-4456BFFD9461}">
      <dsp:nvSpPr>
        <dsp:cNvPr id="0" name=""/>
        <dsp:cNvSpPr/>
      </dsp:nvSpPr>
      <dsp:spPr>
        <a:xfrm rot="5400000">
          <a:off x="4375161" y="-164775"/>
          <a:ext cx="1113998" cy="464203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prstClr val="black">
                  <a:hueOff val="0"/>
                  <a:satOff val="0"/>
                  <a:lumOff val="0"/>
                  <a:alphaOff val="0"/>
                </a:prstClr>
              </a:solidFill>
              <a:latin typeface="Calibri" panose="020F0502020204030204"/>
              <a:ea typeface="+mn-ea"/>
              <a:cs typeface="+mn-cs"/>
            </a:rPr>
            <a:t>Materials not usually found in household bins</a:t>
          </a:r>
          <a:endParaRPr lang="en-AU" sz="1600" kern="1200" dirty="0">
            <a:solidFill>
              <a:prstClr val="black">
                <a:hueOff val="0"/>
                <a:satOff val="0"/>
                <a:lumOff val="0"/>
                <a:alphaOff val="0"/>
              </a:prstClr>
            </a:solidFill>
            <a:latin typeface="Calibri" panose="020F0502020204030204"/>
            <a:ea typeface="+mn-ea"/>
            <a:cs typeface="+mn-cs"/>
          </a:endParaRPr>
        </a:p>
      </dsp:txBody>
      <dsp:txXfrm rot="-5400000">
        <a:off x="2611144" y="1653623"/>
        <a:ext cx="4587652" cy="1005236"/>
      </dsp:txXfrm>
    </dsp:sp>
    <dsp:sp modelId="{52873DEE-DDD4-4DEC-B9A3-AFAD010E7217}">
      <dsp:nvSpPr>
        <dsp:cNvPr id="0" name=""/>
        <dsp:cNvSpPr/>
      </dsp:nvSpPr>
      <dsp:spPr>
        <a:xfrm>
          <a:off x="0" y="1459991"/>
          <a:ext cx="2611143" cy="1392497"/>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Landfill</a:t>
          </a:r>
          <a:r>
            <a:rPr lang="en-US" sz="2800" kern="1200" dirty="0"/>
            <a:t> </a:t>
          </a:r>
          <a:endParaRPr lang="en-AU" sz="2800" kern="1200" dirty="0"/>
        </a:p>
      </dsp:txBody>
      <dsp:txXfrm>
        <a:off x="67976" y="1527967"/>
        <a:ext cx="2475191" cy="1256545"/>
      </dsp:txXfrm>
    </dsp:sp>
    <dsp:sp modelId="{F5949782-BA04-46CC-907B-933B6E061AF4}">
      <dsp:nvSpPr>
        <dsp:cNvPr id="0" name=""/>
        <dsp:cNvSpPr/>
      </dsp:nvSpPr>
      <dsp:spPr>
        <a:xfrm rot="5400000">
          <a:off x="4375161" y="1297347"/>
          <a:ext cx="1113998" cy="464203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Waste Generation </a:t>
          </a:r>
          <a:endParaRPr lang="en-AU" sz="1600" kern="1200" dirty="0"/>
        </a:p>
        <a:p>
          <a:pPr marL="171450" lvl="1" indent="-171450" algn="l" defTabSz="711200">
            <a:lnSpc>
              <a:spcPct val="90000"/>
            </a:lnSpc>
            <a:spcBef>
              <a:spcPct val="0"/>
            </a:spcBef>
            <a:spcAft>
              <a:spcPct val="15000"/>
            </a:spcAft>
            <a:buChar char="•"/>
          </a:pPr>
          <a:r>
            <a:rPr lang="en-US" sz="1600" kern="1200" dirty="0"/>
            <a:t>Waste Composition </a:t>
          </a:r>
          <a:endParaRPr lang="en-AU" sz="1600" kern="1200" dirty="0"/>
        </a:p>
        <a:p>
          <a:pPr marL="171450" lvl="1" indent="-171450" algn="l" defTabSz="711200">
            <a:lnSpc>
              <a:spcPct val="90000"/>
            </a:lnSpc>
            <a:spcBef>
              <a:spcPct val="0"/>
            </a:spcBef>
            <a:spcAft>
              <a:spcPct val="15000"/>
            </a:spcAft>
            <a:buFont typeface="Wingdings" panose="05000000000000000000" pitchFamily="2" charset="2"/>
            <a:buChar char="v"/>
          </a:pPr>
          <a:r>
            <a:rPr lang="en-US" sz="1600" b="1" i="1" kern="1200" dirty="0">
              <a:solidFill>
                <a:schemeClr val="tx1"/>
              </a:solidFill>
            </a:rPr>
            <a:t>Comparative Sampling of different facilities</a:t>
          </a:r>
          <a:endParaRPr lang="en-AU" sz="1600" b="1" i="1" kern="1200" dirty="0">
            <a:solidFill>
              <a:schemeClr val="tx1"/>
            </a:solidFill>
          </a:endParaRPr>
        </a:p>
      </dsp:txBody>
      <dsp:txXfrm rot="-5400000">
        <a:off x="2611144" y="3115746"/>
        <a:ext cx="4587652" cy="1005236"/>
      </dsp:txXfrm>
    </dsp:sp>
    <dsp:sp modelId="{773AEDC3-05AA-4170-9E75-4D7EA578BE03}">
      <dsp:nvSpPr>
        <dsp:cNvPr id="0" name=""/>
        <dsp:cNvSpPr/>
      </dsp:nvSpPr>
      <dsp:spPr>
        <a:xfrm>
          <a:off x="0" y="2922114"/>
          <a:ext cx="2611143" cy="1392497"/>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effectLst>
                <a:outerShdw blurRad="38100" dist="38100" dir="2700000" algn="tl">
                  <a:srgbClr val="000000">
                    <a:alpha val="43137"/>
                  </a:srgbClr>
                </a:outerShdw>
              </a:effectLst>
              <a:latin typeface="Calibri" panose="020F0502020204030204"/>
              <a:ea typeface="+mn-ea"/>
              <a:cs typeface="+mn-cs"/>
            </a:rPr>
            <a:t>Commercial</a:t>
          </a:r>
          <a:endParaRPr lang="en-AU" sz="280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67976" y="2990090"/>
        <a:ext cx="2475191" cy="1256545"/>
      </dsp:txXfrm>
    </dsp:sp>
    <dsp:sp modelId="{09E13D77-6D00-4D87-924F-1BE85EB06183}">
      <dsp:nvSpPr>
        <dsp:cNvPr id="0" name=""/>
        <dsp:cNvSpPr/>
      </dsp:nvSpPr>
      <dsp:spPr>
        <a:xfrm>
          <a:off x="0" y="4386298"/>
          <a:ext cx="2611143" cy="1392497"/>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effectLst>
                <a:outerShdw blurRad="38100" dist="38100" dir="2700000" algn="tl">
                  <a:srgbClr val="000000">
                    <a:alpha val="43137"/>
                  </a:srgbClr>
                </a:outerShdw>
              </a:effectLst>
              <a:latin typeface="Calibri" panose="020F0502020204030204"/>
              <a:ea typeface="+mn-ea"/>
              <a:cs typeface="+mn-cs"/>
            </a:rPr>
            <a:t>Customs</a:t>
          </a:r>
          <a:endParaRPr lang="en-AU" sz="2800"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67976" y="4454274"/>
        <a:ext cx="2475191" cy="12565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475E4-2D11-42C3-BBC7-FC71CE7CBB7F}">
      <dsp:nvSpPr>
        <dsp:cNvPr id="0" name=""/>
        <dsp:cNvSpPr/>
      </dsp:nvSpPr>
      <dsp:spPr>
        <a:xfrm>
          <a:off x="735830" y="613005"/>
          <a:ext cx="778103" cy="733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A092AEB-21C3-456D-AF31-4CCB18557FAD}">
      <dsp:nvSpPr>
        <dsp:cNvPr id="0" name=""/>
        <dsp:cNvSpPr/>
      </dsp:nvSpPr>
      <dsp:spPr>
        <a:xfrm>
          <a:off x="13306" y="1424627"/>
          <a:ext cx="2223151" cy="33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Establish</a:t>
          </a:r>
          <a:endParaRPr lang="en-AU" sz="2100" kern="1200"/>
        </a:p>
      </dsp:txBody>
      <dsp:txXfrm>
        <a:off x="13306" y="1424627"/>
        <a:ext cx="2223151" cy="333472"/>
      </dsp:txXfrm>
    </dsp:sp>
    <dsp:sp modelId="{C9A2AFA5-45BE-4882-8A4A-0A41E2C5EE0A}">
      <dsp:nvSpPr>
        <dsp:cNvPr id="0" name=""/>
        <dsp:cNvSpPr/>
      </dsp:nvSpPr>
      <dsp:spPr>
        <a:xfrm>
          <a:off x="13306" y="1789155"/>
          <a:ext cx="2223151" cy="104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Set Up Timor-Leste Environmental Portal</a:t>
          </a:r>
          <a:endParaRPr lang="en-AU" sz="1800" kern="1200" dirty="0"/>
        </a:p>
        <a:p>
          <a:pPr marL="0" lvl="0" indent="0" algn="l" defTabSz="800100">
            <a:lnSpc>
              <a:spcPct val="100000"/>
            </a:lnSpc>
            <a:spcBef>
              <a:spcPct val="0"/>
            </a:spcBef>
            <a:spcAft>
              <a:spcPct val="35000"/>
            </a:spcAft>
            <a:buNone/>
          </a:pPr>
          <a:r>
            <a:rPr lang="en-US" sz="1800" kern="1200" dirty="0"/>
            <a:t>Identical to national portals set up under the Inform Project</a:t>
          </a:r>
          <a:endParaRPr lang="en-AU" sz="1800" kern="1200" dirty="0"/>
        </a:p>
      </dsp:txBody>
      <dsp:txXfrm>
        <a:off x="13306" y="1789155"/>
        <a:ext cx="2223151" cy="1048451"/>
      </dsp:txXfrm>
    </dsp:sp>
    <dsp:sp modelId="{F41F9F32-3F0E-4249-AC17-1A8EC137F16E}">
      <dsp:nvSpPr>
        <dsp:cNvPr id="0" name=""/>
        <dsp:cNvSpPr/>
      </dsp:nvSpPr>
      <dsp:spPr>
        <a:xfrm>
          <a:off x="3348033" y="613005"/>
          <a:ext cx="778103" cy="7337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B537D1-7D58-4706-84FF-7297E792DF8F}">
      <dsp:nvSpPr>
        <dsp:cNvPr id="0" name=""/>
        <dsp:cNvSpPr/>
      </dsp:nvSpPr>
      <dsp:spPr>
        <a:xfrm>
          <a:off x="2625509" y="1424627"/>
          <a:ext cx="2223151" cy="33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Training	</a:t>
          </a:r>
          <a:endParaRPr lang="en-AU" sz="2100" kern="1200"/>
        </a:p>
      </dsp:txBody>
      <dsp:txXfrm>
        <a:off x="2625509" y="1424627"/>
        <a:ext cx="2223151" cy="333472"/>
      </dsp:txXfrm>
    </dsp:sp>
    <dsp:sp modelId="{C1AAC071-2424-47D6-B9CF-075B5E76ECD8}">
      <dsp:nvSpPr>
        <dsp:cNvPr id="0" name=""/>
        <dsp:cNvSpPr/>
      </dsp:nvSpPr>
      <dsp:spPr>
        <a:xfrm>
          <a:off x="2625509" y="1789155"/>
          <a:ext cx="2223151" cy="104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Refresher Training on Environmental Portal Use</a:t>
          </a:r>
          <a:endParaRPr lang="en-AU" sz="1800" kern="1200" dirty="0"/>
        </a:p>
        <a:p>
          <a:pPr marL="0" lvl="0" indent="0" algn="l" defTabSz="800100">
            <a:lnSpc>
              <a:spcPct val="100000"/>
            </a:lnSpc>
            <a:spcBef>
              <a:spcPct val="0"/>
            </a:spcBef>
            <a:spcAft>
              <a:spcPct val="35000"/>
            </a:spcAft>
            <a:buNone/>
          </a:pPr>
          <a:r>
            <a:rPr lang="en-US" sz="1800" kern="1200" dirty="0"/>
            <a:t>Refresher training opportunities for government officials on the use of the portal and expanding current proficient users from in country focal Inform project units to include Waste Management focal points.</a:t>
          </a:r>
          <a:endParaRPr lang="en-AU" sz="1800" kern="1200" dirty="0"/>
        </a:p>
      </dsp:txBody>
      <dsp:txXfrm>
        <a:off x="2625509" y="1789155"/>
        <a:ext cx="2223151" cy="1048451"/>
      </dsp:txXfrm>
    </dsp:sp>
    <dsp:sp modelId="{940F2D27-8DDB-4081-9D3E-EAA59B10AB1E}">
      <dsp:nvSpPr>
        <dsp:cNvPr id="0" name=""/>
        <dsp:cNvSpPr/>
      </dsp:nvSpPr>
      <dsp:spPr>
        <a:xfrm>
          <a:off x="5960237" y="613005"/>
          <a:ext cx="778103" cy="7337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50ED77-9A7D-4F5F-AEF9-7508891A3760}">
      <dsp:nvSpPr>
        <dsp:cNvPr id="0" name=""/>
        <dsp:cNvSpPr/>
      </dsp:nvSpPr>
      <dsp:spPr>
        <a:xfrm>
          <a:off x="5237712" y="1424627"/>
          <a:ext cx="2223151" cy="33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b="1"/>
          </a:pPr>
          <a:r>
            <a:rPr lang="en-US" sz="2100" kern="1200"/>
            <a:t>Use</a:t>
          </a:r>
          <a:endParaRPr lang="en-AU" sz="2100" kern="1200"/>
        </a:p>
      </dsp:txBody>
      <dsp:txXfrm>
        <a:off x="5237712" y="1424627"/>
        <a:ext cx="2223151" cy="333472"/>
      </dsp:txXfrm>
    </dsp:sp>
    <dsp:sp modelId="{01495029-B611-48D2-A952-1E2DFC4A90E2}">
      <dsp:nvSpPr>
        <dsp:cNvPr id="0" name=""/>
        <dsp:cNvSpPr/>
      </dsp:nvSpPr>
      <dsp:spPr>
        <a:xfrm>
          <a:off x="5237712" y="1789155"/>
          <a:ext cx="2223151" cy="104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Data Input</a:t>
          </a:r>
          <a:endParaRPr lang="en-AU" sz="1800" kern="1200" dirty="0"/>
        </a:p>
        <a:p>
          <a:pPr marL="0" lvl="0" indent="0" algn="l" defTabSz="800100">
            <a:lnSpc>
              <a:spcPct val="100000"/>
            </a:lnSpc>
            <a:spcBef>
              <a:spcPct val="0"/>
            </a:spcBef>
            <a:spcAft>
              <a:spcPct val="35000"/>
            </a:spcAft>
            <a:buNone/>
          </a:pPr>
          <a:r>
            <a:rPr lang="en-US" sz="1800" kern="1200" dirty="0"/>
            <a:t>Government Officials to utilise the environmental data portal platform for uploading, storing of waste data.</a:t>
          </a:r>
          <a:endParaRPr lang="en-AU" sz="1800" kern="1200" dirty="0"/>
        </a:p>
      </dsp:txBody>
      <dsp:txXfrm>
        <a:off x="5237712" y="1789155"/>
        <a:ext cx="2223151" cy="10484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2E72A-719A-44C7-B30D-BCF9D7E86294}">
      <dsp:nvSpPr>
        <dsp:cNvPr id="0" name=""/>
        <dsp:cNvSpPr/>
      </dsp:nvSpPr>
      <dsp:spPr>
        <a:xfrm>
          <a:off x="9968310" y="792554"/>
          <a:ext cx="2099503" cy="209984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3C13F-B6D4-48C2-9F27-CBEE8BC74823}">
      <dsp:nvSpPr>
        <dsp:cNvPr id="0" name=""/>
        <dsp:cNvSpPr/>
      </dsp:nvSpPr>
      <dsp:spPr>
        <a:xfrm>
          <a:off x="10037586" y="862562"/>
          <a:ext cx="1959834" cy="1959832"/>
        </a:xfrm>
        <a:prstGeom prst="flowChartAlternateProcess">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Project Proposal for endorsement </a:t>
          </a:r>
          <a:endParaRPr lang="en-AU" sz="1800" b="1" kern="1200" dirty="0"/>
        </a:p>
      </dsp:txBody>
      <dsp:txXfrm>
        <a:off x="10318041" y="1142590"/>
        <a:ext cx="1400041" cy="1399774"/>
      </dsp:txXfrm>
    </dsp:sp>
    <dsp:sp modelId="{DFCA4AE3-20AD-4A6E-B326-6394E407E189}">
      <dsp:nvSpPr>
        <dsp:cNvPr id="0" name=""/>
        <dsp:cNvSpPr/>
      </dsp:nvSpPr>
      <dsp:spPr>
        <a:xfrm rot="2700000">
          <a:off x="7797418" y="792663"/>
          <a:ext cx="2099260" cy="2099260"/>
        </a:xfrm>
        <a:prstGeom prst="teardrop">
          <a:avLst>
            <a:gd name="adj" fmla="val 10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88885-BC9E-407E-BB4D-6252CB3DFA8D}">
      <dsp:nvSpPr>
        <dsp:cNvPr id="0" name=""/>
        <dsp:cNvSpPr/>
      </dsp:nvSpPr>
      <dsp:spPr>
        <a:xfrm>
          <a:off x="7868807" y="862562"/>
          <a:ext cx="1959834" cy="1959832"/>
        </a:xfrm>
        <a:prstGeom prst="ellipse">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How is the project resolving the issue?</a:t>
          </a:r>
          <a:endParaRPr lang="en-AU" sz="1800" kern="1200" dirty="0"/>
        </a:p>
      </dsp:txBody>
      <dsp:txXfrm>
        <a:off x="8148145" y="1142590"/>
        <a:ext cx="1400041" cy="1399774"/>
      </dsp:txXfrm>
    </dsp:sp>
    <dsp:sp modelId="{206EF7D0-85EC-4603-8E9E-F530065D4364}">
      <dsp:nvSpPr>
        <dsp:cNvPr id="0" name=""/>
        <dsp:cNvSpPr/>
      </dsp:nvSpPr>
      <dsp:spPr>
        <a:xfrm rot="2700000">
          <a:off x="5628639" y="792663"/>
          <a:ext cx="2099260" cy="2099260"/>
        </a:xfrm>
        <a:prstGeom prst="teardrop">
          <a:avLst>
            <a:gd name="adj" fmla="val 10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4B480-3AB6-4FE2-A999-3540A83D7A5D}">
      <dsp:nvSpPr>
        <dsp:cNvPr id="0" name=""/>
        <dsp:cNvSpPr/>
      </dsp:nvSpPr>
      <dsp:spPr>
        <a:xfrm>
          <a:off x="5698911" y="862562"/>
          <a:ext cx="1959834" cy="1959832"/>
        </a:xfrm>
        <a:prstGeom prst="ellipse">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What is the appropriate project intervention?</a:t>
          </a:r>
          <a:endParaRPr lang="en-AU" sz="1800" kern="1200" dirty="0"/>
        </a:p>
      </dsp:txBody>
      <dsp:txXfrm>
        <a:off x="5978248" y="1142590"/>
        <a:ext cx="1400041" cy="1399774"/>
      </dsp:txXfrm>
    </dsp:sp>
    <dsp:sp modelId="{60AC4F68-3DD8-474B-9457-A012DD17EE54}">
      <dsp:nvSpPr>
        <dsp:cNvPr id="0" name=""/>
        <dsp:cNvSpPr/>
      </dsp:nvSpPr>
      <dsp:spPr>
        <a:xfrm rot="2700000">
          <a:off x="3458743" y="792663"/>
          <a:ext cx="2099260" cy="2099260"/>
        </a:xfrm>
        <a:prstGeom prst="teardrop">
          <a:avLst>
            <a:gd name="adj" fmla="val 10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2E7D0-13B9-47EA-8DF4-510656BF8F94}">
      <dsp:nvSpPr>
        <dsp:cNvPr id="0" name=""/>
        <dsp:cNvSpPr/>
      </dsp:nvSpPr>
      <dsp:spPr>
        <a:xfrm>
          <a:off x="3529014" y="862562"/>
          <a:ext cx="1959834" cy="1959832"/>
        </a:xfrm>
        <a:prstGeom prst="ellipse">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core issue </a:t>
          </a:r>
          <a:br>
            <a:rPr lang="en-US" sz="2000" kern="1200" dirty="0"/>
          </a:br>
          <a:r>
            <a:rPr lang="en-US" sz="2000" kern="1200" dirty="0"/>
            <a:t>to be addressed? </a:t>
          </a:r>
          <a:endParaRPr lang="en-AU" sz="2000" kern="1200" dirty="0"/>
        </a:p>
      </dsp:txBody>
      <dsp:txXfrm>
        <a:off x="3809470" y="1142590"/>
        <a:ext cx="1400041" cy="1399774"/>
      </dsp:txXfrm>
    </dsp:sp>
    <dsp:sp modelId="{7F74F380-136C-4B2F-85CC-B035B6DF034E}">
      <dsp:nvSpPr>
        <dsp:cNvPr id="0" name=""/>
        <dsp:cNvSpPr/>
      </dsp:nvSpPr>
      <dsp:spPr>
        <a:xfrm rot="2700000">
          <a:off x="1245652" y="749469"/>
          <a:ext cx="2185649" cy="2185649"/>
        </a:xfrm>
        <a:prstGeom prst="teardrop">
          <a:avLst>
            <a:gd name="adj" fmla="val 1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10EEE-D300-4007-A751-41073FCEDE3E}">
      <dsp:nvSpPr>
        <dsp:cNvPr id="0" name=""/>
        <dsp:cNvSpPr/>
      </dsp:nvSpPr>
      <dsp:spPr>
        <a:xfrm>
          <a:off x="1372994" y="862562"/>
          <a:ext cx="1959834" cy="1959832"/>
        </a:xfrm>
        <a:prstGeom prst="ellipse">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Priority Waste Stream </a:t>
          </a:r>
          <a:endParaRPr lang="en-AU" sz="2400" kern="1200" dirty="0"/>
        </a:p>
      </dsp:txBody>
      <dsp:txXfrm>
        <a:off x="1653449" y="1142590"/>
        <a:ext cx="1400041" cy="13997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8E2C7-3C99-4C6E-99DC-5F02391B51B9}">
      <dsp:nvSpPr>
        <dsp:cNvPr id="0" name=""/>
        <dsp:cNvSpPr/>
      </dsp:nvSpPr>
      <dsp:spPr>
        <a:xfrm>
          <a:off x="0" y="5053537"/>
          <a:ext cx="1628400" cy="8290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12" tIns="177800" rIns="115812" bIns="177800" numCol="1" spcCol="1270" anchor="ctr" anchorCtr="0">
          <a:noAutofit/>
        </a:bodyPr>
        <a:lstStyle/>
        <a:p>
          <a:pPr marL="0" lvl="0" indent="0" algn="ctr" defTabSz="1111250">
            <a:lnSpc>
              <a:spcPct val="90000"/>
            </a:lnSpc>
            <a:spcBef>
              <a:spcPct val="0"/>
            </a:spcBef>
            <a:spcAft>
              <a:spcPct val="35000"/>
            </a:spcAft>
            <a:buNone/>
          </a:pPr>
          <a:r>
            <a:rPr lang="en-US" sz="2500" kern="1200"/>
            <a:t>Work</a:t>
          </a:r>
        </a:p>
      </dsp:txBody>
      <dsp:txXfrm>
        <a:off x="0" y="5053537"/>
        <a:ext cx="1628400" cy="829074"/>
      </dsp:txXfrm>
    </dsp:sp>
    <dsp:sp modelId="{E2A947EB-DEF7-4388-BEAD-85AF89B35996}">
      <dsp:nvSpPr>
        <dsp:cNvPr id="0" name=""/>
        <dsp:cNvSpPr/>
      </dsp:nvSpPr>
      <dsp:spPr>
        <a:xfrm>
          <a:off x="1628400" y="5053537"/>
          <a:ext cx="4885203" cy="82907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5" tIns="190500" rIns="99095" bIns="190500" numCol="1" spcCol="1270" anchor="ctr" anchorCtr="0">
          <a:noAutofit/>
        </a:bodyPr>
        <a:lstStyle/>
        <a:p>
          <a:pPr marL="0" lvl="0" indent="0" algn="l" defTabSz="666750">
            <a:lnSpc>
              <a:spcPct val="90000"/>
            </a:lnSpc>
            <a:spcBef>
              <a:spcPct val="0"/>
            </a:spcBef>
            <a:spcAft>
              <a:spcPct val="35000"/>
            </a:spcAft>
            <a:buNone/>
          </a:pPr>
          <a:r>
            <a:rPr lang="en-US" sz="1500" kern="1200"/>
            <a:t>Work with USP to commence development of vocational and tertiary courses to ‘fill gaps’</a:t>
          </a:r>
        </a:p>
      </dsp:txBody>
      <dsp:txXfrm>
        <a:off x="1628400" y="5053537"/>
        <a:ext cx="4885203" cy="829074"/>
      </dsp:txXfrm>
    </dsp:sp>
    <dsp:sp modelId="{C16C1D23-75A4-46D7-AB54-6093104B8C5F}">
      <dsp:nvSpPr>
        <dsp:cNvPr id="0" name=""/>
        <dsp:cNvSpPr/>
      </dsp:nvSpPr>
      <dsp:spPr>
        <a:xfrm rot="10800000">
          <a:off x="0" y="3790856"/>
          <a:ext cx="1628400" cy="1275117"/>
        </a:xfrm>
        <a:prstGeom prst="upArrowCallout">
          <a:avLst>
            <a:gd name="adj1" fmla="val 5000"/>
            <a:gd name="adj2" fmla="val 10000"/>
            <a:gd name="adj3" fmla="val 15000"/>
            <a:gd name="adj4" fmla="val 64977"/>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12" tIns="177800" rIns="115812" bIns="177800" numCol="1" spcCol="1270" anchor="ctr" anchorCtr="0">
          <a:noAutofit/>
        </a:bodyPr>
        <a:lstStyle/>
        <a:p>
          <a:pPr marL="0" lvl="0" indent="0" algn="ctr" defTabSz="1111250">
            <a:lnSpc>
              <a:spcPct val="90000"/>
            </a:lnSpc>
            <a:spcBef>
              <a:spcPct val="0"/>
            </a:spcBef>
            <a:spcAft>
              <a:spcPct val="35000"/>
            </a:spcAft>
            <a:buNone/>
          </a:pPr>
          <a:r>
            <a:rPr lang="en-US" sz="2500" kern="1200"/>
            <a:t>Develop</a:t>
          </a:r>
        </a:p>
      </dsp:txBody>
      <dsp:txXfrm rot="-10800000">
        <a:off x="0" y="3790856"/>
        <a:ext cx="1628400" cy="828826"/>
      </dsp:txXfrm>
    </dsp:sp>
    <dsp:sp modelId="{8915F39F-ADFB-4DFF-A958-047A6CB9A351}">
      <dsp:nvSpPr>
        <dsp:cNvPr id="0" name=""/>
        <dsp:cNvSpPr/>
      </dsp:nvSpPr>
      <dsp:spPr>
        <a:xfrm>
          <a:off x="1628400" y="3790856"/>
          <a:ext cx="4885203" cy="828826"/>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5" tIns="190500" rIns="99095" bIns="190500" numCol="1" spcCol="1270" anchor="ctr" anchorCtr="0">
          <a:noAutofit/>
        </a:bodyPr>
        <a:lstStyle/>
        <a:p>
          <a:pPr marL="0" lvl="0" indent="0" algn="l" defTabSz="666750">
            <a:lnSpc>
              <a:spcPct val="90000"/>
            </a:lnSpc>
            <a:spcBef>
              <a:spcPct val="0"/>
            </a:spcBef>
            <a:spcAft>
              <a:spcPct val="35000"/>
            </a:spcAft>
            <a:buNone/>
          </a:pPr>
          <a:r>
            <a:rPr lang="en-US" sz="1500" kern="1200"/>
            <a:t>Develop a training register (in partnership with other Regional Programmes) and commence delivery</a:t>
          </a:r>
        </a:p>
      </dsp:txBody>
      <dsp:txXfrm>
        <a:off x="1628400" y="3790856"/>
        <a:ext cx="4885203" cy="828826"/>
      </dsp:txXfrm>
    </dsp:sp>
    <dsp:sp modelId="{3FA82898-7495-476D-A30D-4D0A7912703C}">
      <dsp:nvSpPr>
        <dsp:cNvPr id="0" name=""/>
        <dsp:cNvSpPr/>
      </dsp:nvSpPr>
      <dsp:spPr>
        <a:xfrm rot="10800000">
          <a:off x="0" y="2528175"/>
          <a:ext cx="1628400" cy="1275117"/>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12" tIns="177800" rIns="115812" bIns="177800" numCol="1" spcCol="1270" anchor="ctr" anchorCtr="0">
          <a:noAutofit/>
        </a:bodyPr>
        <a:lstStyle/>
        <a:p>
          <a:pPr marL="0" lvl="0" indent="0" algn="ctr" defTabSz="1111250">
            <a:lnSpc>
              <a:spcPct val="90000"/>
            </a:lnSpc>
            <a:spcBef>
              <a:spcPct val="0"/>
            </a:spcBef>
            <a:spcAft>
              <a:spcPct val="35000"/>
            </a:spcAft>
            <a:buNone/>
          </a:pPr>
          <a:r>
            <a:rPr lang="en-US" sz="2500" kern="1200"/>
            <a:t>Undertake</a:t>
          </a:r>
        </a:p>
      </dsp:txBody>
      <dsp:txXfrm rot="-10800000">
        <a:off x="0" y="2528175"/>
        <a:ext cx="1628400" cy="828826"/>
      </dsp:txXfrm>
    </dsp:sp>
    <dsp:sp modelId="{4251C0EF-88AD-4C20-9C73-13E3FD39B82D}">
      <dsp:nvSpPr>
        <dsp:cNvPr id="0" name=""/>
        <dsp:cNvSpPr/>
      </dsp:nvSpPr>
      <dsp:spPr>
        <a:xfrm>
          <a:off x="1628400" y="2528175"/>
          <a:ext cx="4885203" cy="82882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5" tIns="190500" rIns="99095" bIns="190500" numCol="1" spcCol="1270" anchor="ctr" anchorCtr="0">
          <a:noAutofit/>
        </a:bodyPr>
        <a:lstStyle/>
        <a:p>
          <a:pPr marL="0" lvl="0" indent="0" algn="l" defTabSz="666750">
            <a:lnSpc>
              <a:spcPct val="90000"/>
            </a:lnSpc>
            <a:spcBef>
              <a:spcPct val="0"/>
            </a:spcBef>
            <a:spcAft>
              <a:spcPct val="35000"/>
            </a:spcAft>
            <a:buNone/>
          </a:pPr>
          <a:r>
            <a:rPr lang="en-US" sz="1500" kern="1200"/>
            <a:t>Undertake a gap analysis to determine opportunities and needs</a:t>
          </a:r>
        </a:p>
      </dsp:txBody>
      <dsp:txXfrm>
        <a:off x="1628400" y="2528175"/>
        <a:ext cx="4885203" cy="828826"/>
      </dsp:txXfrm>
    </dsp:sp>
    <dsp:sp modelId="{9F79F47A-2358-4DE4-AAC2-B053CEEF3C78}">
      <dsp:nvSpPr>
        <dsp:cNvPr id="0" name=""/>
        <dsp:cNvSpPr/>
      </dsp:nvSpPr>
      <dsp:spPr>
        <a:xfrm rot="10800000">
          <a:off x="0" y="1265494"/>
          <a:ext cx="1628400" cy="1275117"/>
        </a:xfrm>
        <a:prstGeom prst="upArrowCallout">
          <a:avLst>
            <a:gd name="adj1" fmla="val 5000"/>
            <a:gd name="adj2" fmla="val 10000"/>
            <a:gd name="adj3" fmla="val 15000"/>
            <a:gd name="adj4" fmla="val 64977"/>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12" tIns="177800" rIns="115812" bIns="177800" numCol="1" spcCol="1270" anchor="ctr" anchorCtr="0">
          <a:noAutofit/>
        </a:bodyPr>
        <a:lstStyle/>
        <a:p>
          <a:pPr marL="0" lvl="0" indent="0" algn="ctr" defTabSz="1111250">
            <a:lnSpc>
              <a:spcPct val="90000"/>
            </a:lnSpc>
            <a:spcBef>
              <a:spcPct val="0"/>
            </a:spcBef>
            <a:spcAft>
              <a:spcPct val="35000"/>
            </a:spcAft>
            <a:buNone/>
          </a:pPr>
          <a:r>
            <a:rPr lang="en-US" sz="2500" kern="1200"/>
            <a:t>Complete</a:t>
          </a:r>
        </a:p>
      </dsp:txBody>
      <dsp:txXfrm rot="-10800000">
        <a:off x="0" y="1265494"/>
        <a:ext cx="1628400" cy="828826"/>
      </dsp:txXfrm>
    </dsp:sp>
    <dsp:sp modelId="{154E748A-8229-43F9-879E-E6D4068A9BA1}">
      <dsp:nvSpPr>
        <dsp:cNvPr id="0" name=""/>
        <dsp:cNvSpPr/>
      </dsp:nvSpPr>
      <dsp:spPr>
        <a:xfrm>
          <a:off x="1628400" y="1265494"/>
          <a:ext cx="4885203" cy="828826"/>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5" tIns="190500" rIns="99095" bIns="190500" numCol="1" spcCol="1270" anchor="ctr" anchorCtr="0">
          <a:noAutofit/>
        </a:bodyPr>
        <a:lstStyle/>
        <a:p>
          <a:pPr marL="0" lvl="0" indent="0" algn="l" defTabSz="666750">
            <a:lnSpc>
              <a:spcPct val="90000"/>
            </a:lnSpc>
            <a:spcBef>
              <a:spcPct val="0"/>
            </a:spcBef>
            <a:spcAft>
              <a:spcPct val="35000"/>
            </a:spcAft>
            <a:buNone/>
          </a:pPr>
          <a:r>
            <a:rPr lang="en-US" sz="1500" kern="1200"/>
            <a:t>Complete Stage 1 of Training Stocktake</a:t>
          </a:r>
        </a:p>
      </dsp:txBody>
      <dsp:txXfrm>
        <a:off x="1628400" y="1265494"/>
        <a:ext cx="4885203" cy="828826"/>
      </dsp:txXfrm>
    </dsp:sp>
    <dsp:sp modelId="{863DEA61-86FB-42A7-8373-2BE03D59E521}">
      <dsp:nvSpPr>
        <dsp:cNvPr id="0" name=""/>
        <dsp:cNvSpPr/>
      </dsp:nvSpPr>
      <dsp:spPr>
        <a:xfrm rot="10800000">
          <a:off x="0" y="2813"/>
          <a:ext cx="1628400" cy="1275117"/>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812" tIns="177800" rIns="115812" bIns="177800" numCol="1" spcCol="1270" anchor="ctr" anchorCtr="0">
          <a:noAutofit/>
        </a:bodyPr>
        <a:lstStyle/>
        <a:p>
          <a:pPr marL="0" lvl="0" indent="0" algn="ctr" defTabSz="1111250">
            <a:lnSpc>
              <a:spcPct val="90000"/>
            </a:lnSpc>
            <a:spcBef>
              <a:spcPct val="0"/>
            </a:spcBef>
            <a:spcAft>
              <a:spcPct val="35000"/>
            </a:spcAft>
            <a:buNone/>
          </a:pPr>
          <a:r>
            <a:rPr lang="en-US" sz="2500" kern="1200"/>
            <a:t>Complete</a:t>
          </a:r>
        </a:p>
      </dsp:txBody>
      <dsp:txXfrm rot="-10800000">
        <a:off x="0" y="2813"/>
        <a:ext cx="1628400" cy="828826"/>
      </dsp:txXfrm>
    </dsp:sp>
    <dsp:sp modelId="{7869FFEB-40AE-4868-81ED-159FD907A929}">
      <dsp:nvSpPr>
        <dsp:cNvPr id="0" name=""/>
        <dsp:cNvSpPr/>
      </dsp:nvSpPr>
      <dsp:spPr>
        <a:xfrm>
          <a:off x="1628400" y="2813"/>
          <a:ext cx="4885203" cy="82882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95" tIns="190500" rIns="99095" bIns="190500" numCol="1" spcCol="1270" anchor="ctr" anchorCtr="0">
          <a:noAutofit/>
        </a:bodyPr>
        <a:lstStyle/>
        <a:p>
          <a:pPr marL="0" lvl="0" indent="0" algn="l" defTabSz="666750">
            <a:lnSpc>
              <a:spcPct val="90000"/>
            </a:lnSpc>
            <a:spcBef>
              <a:spcPct val="0"/>
            </a:spcBef>
            <a:spcAft>
              <a:spcPct val="35000"/>
            </a:spcAft>
            <a:buNone/>
          </a:pPr>
          <a:r>
            <a:rPr lang="en-US" sz="1500" kern="1200"/>
            <a:t>Complete the Capacity Needs Assessment</a:t>
          </a:r>
        </a:p>
      </dsp:txBody>
      <dsp:txXfrm>
        <a:off x="1628400" y="2813"/>
        <a:ext cx="4885203" cy="8288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A2C24-BE03-4263-8956-C00708B838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E0802AD-13EA-4302-A030-71B47DA1F4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42B07B-8108-40EF-B423-9B90C16F3775}" type="datetimeFigureOut">
              <a:rPr lang="en-AU" smtClean="0"/>
              <a:t>11/02/2020</a:t>
            </a:fld>
            <a:endParaRPr lang="en-AU"/>
          </a:p>
        </p:txBody>
      </p:sp>
      <p:sp>
        <p:nvSpPr>
          <p:cNvPr id="4" name="Footer Placeholder 3">
            <a:extLst>
              <a:ext uri="{FF2B5EF4-FFF2-40B4-BE49-F238E27FC236}">
                <a16:creationId xmlns:a16="http://schemas.microsoft.com/office/drawing/2014/main" id="{20DB76D3-F37F-4387-88CF-CF34DB06CC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48B3E3D-AE28-4166-8110-3CE26BC8FC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926130-476B-4132-83F1-362B9A41931B}" type="slidenum">
              <a:rPr lang="en-AU" smtClean="0"/>
              <a:t>‹#›</a:t>
            </a:fld>
            <a:endParaRPr lang="en-AU"/>
          </a:p>
        </p:txBody>
      </p:sp>
    </p:spTree>
    <p:extLst>
      <p:ext uri="{BB962C8B-B14F-4D97-AF65-F5344CB8AC3E}">
        <p14:creationId xmlns:p14="http://schemas.microsoft.com/office/powerpoint/2010/main" val="2498162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F72CD-49F8-47DD-B18B-0E195088CBAD}" type="datetimeFigureOut">
              <a:rPr lang="en-AU" smtClean="0"/>
              <a:t>11/02/2020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783DF-5010-448B-A7CA-C0DC80030B8E}" type="slidenum">
              <a:rPr lang="en-AU" smtClean="0"/>
              <a:t>‹#›</a:t>
            </a:fld>
            <a:endParaRPr lang="en-AU"/>
          </a:p>
        </p:txBody>
      </p:sp>
    </p:spTree>
    <p:extLst>
      <p:ext uri="{BB962C8B-B14F-4D97-AF65-F5344CB8AC3E}">
        <p14:creationId xmlns:p14="http://schemas.microsoft.com/office/powerpoint/2010/main" val="53835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stablished except for TAPs (were looking to utilise CPRT, but will seek to form separate groups after advice from WMPC officers)</a:t>
            </a:r>
          </a:p>
          <a:p>
            <a:endParaRPr lang="en-AU" dirty="0"/>
          </a:p>
          <a:p>
            <a:r>
              <a:rPr lang="en-AU" dirty="0"/>
              <a:t>National Committees – Up to each country – seek comments on if any have done so, or are willing to do so once the in-country projects commence.</a:t>
            </a:r>
          </a:p>
        </p:txBody>
      </p:sp>
      <p:sp>
        <p:nvSpPr>
          <p:cNvPr id="4" name="Slide Number Placeholder 3"/>
          <p:cNvSpPr>
            <a:spLocks noGrp="1"/>
          </p:cNvSpPr>
          <p:nvPr>
            <p:ph type="sldNum" sz="quarter" idx="5"/>
          </p:nvPr>
        </p:nvSpPr>
        <p:spPr/>
        <p:txBody>
          <a:bodyPr/>
          <a:lstStyle/>
          <a:p>
            <a:fld id="{056783DF-5010-448B-A7CA-C0DC80030B8E}" type="slidenum">
              <a:rPr lang="en-AU" smtClean="0"/>
              <a:t>20</a:t>
            </a:fld>
            <a:endParaRPr lang="en-AU"/>
          </a:p>
        </p:txBody>
      </p:sp>
    </p:spTree>
    <p:extLst>
      <p:ext uri="{BB962C8B-B14F-4D97-AF65-F5344CB8AC3E}">
        <p14:creationId xmlns:p14="http://schemas.microsoft.com/office/powerpoint/2010/main" val="217228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55</a:t>
            </a:fld>
            <a:endParaRPr lang="en-AU"/>
          </a:p>
        </p:txBody>
      </p:sp>
    </p:spTree>
    <p:extLst>
      <p:ext uri="{BB962C8B-B14F-4D97-AF65-F5344CB8AC3E}">
        <p14:creationId xmlns:p14="http://schemas.microsoft.com/office/powerpoint/2010/main" val="399873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 0 Budget includes : Staff , Office , PMU Travel Costs ; Steering Committee Meeting, Working Group Meeting, Technical Advisory Panels.</a:t>
            </a:r>
          </a:p>
          <a:p>
            <a:r>
              <a:rPr lang="en-US" dirty="0"/>
              <a:t>KRA 1 Budget : Waste Audits, Human Rights Assessment, Environmental Portal set up for Timor-Leste, Data Specialist to consolidate audit findings, deliver 2</a:t>
            </a:r>
            <a:r>
              <a:rPr lang="en-US" baseline="30000" dirty="0"/>
              <a:t>nd</a:t>
            </a:r>
            <a:r>
              <a:rPr lang="en-US" dirty="0"/>
              <a:t> NEAP workshop, related workshop costs, PWP website, collateral discussed from NEAPs, RAG Meeting costs</a:t>
            </a:r>
          </a:p>
          <a:p>
            <a:r>
              <a:rPr lang="en-US" dirty="0"/>
              <a:t>KRA 2 Budget : Regional Legislative review, assistance with national legislation for 1 country (Samoa), Travel &amp; Workshop costs for Advocacy</a:t>
            </a:r>
          </a:p>
          <a:p>
            <a:r>
              <a:rPr lang="en-US" dirty="0"/>
              <a:t>KRA 3 Budget : TA, 3 Research based activities, SPC partnership, Completion of PacWaste activities</a:t>
            </a:r>
          </a:p>
          <a:p>
            <a:r>
              <a:rPr lang="en-US" dirty="0"/>
              <a:t>KRA 4 Budget : Needs Assessment, Capacity Building Activities, Stage 1 Vocational Engagement, Capacity building exchanges. </a:t>
            </a:r>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56</a:t>
            </a:fld>
            <a:endParaRPr lang="en-AU"/>
          </a:p>
        </p:txBody>
      </p:sp>
    </p:spTree>
    <p:extLst>
      <p:ext uri="{BB962C8B-B14F-4D97-AF65-F5344CB8AC3E}">
        <p14:creationId xmlns:p14="http://schemas.microsoft.com/office/powerpoint/2010/main" val="218749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the Waste Audits managed by PWP, we seek your assistance in the following areas: </a:t>
            </a:r>
          </a:p>
          <a:p>
            <a:pPr marL="514350" indent="-514350">
              <a:buFont typeface="+mj-lt"/>
              <a:buAutoNum type="arabicPeriod"/>
            </a:pPr>
            <a:r>
              <a:rPr lang="en-AU" dirty="0"/>
              <a:t>Co -Designing (with the consultant) a Waste Audit approach suitable for your country;</a:t>
            </a:r>
          </a:p>
          <a:p>
            <a:pPr marL="514350" indent="-514350">
              <a:buFont typeface="+mj-lt"/>
              <a:buAutoNum type="arabicPeriod"/>
            </a:pPr>
            <a:r>
              <a:rPr lang="en-AU" dirty="0"/>
              <a:t>Country decision on priority issues that you would like to address </a:t>
            </a:r>
          </a:p>
          <a:p>
            <a:pPr marL="514350" indent="-514350">
              <a:buFont typeface="+mj-lt"/>
              <a:buAutoNum type="arabicPeriod"/>
            </a:pPr>
            <a:r>
              <a:rPr lang="en-AU" dirty="0"/>
              <a:t>Information of any existing public audit information or processes that can be linked to the institutional readiness assessment component of the audit process</a:t>
            </a:r>
          </a:p>
          <a:p>
            <a:pPr marL="514350" indent="-514350">
              <a:buFont typeface="+mj-lt"/>
              <a:buAutoNum type="arabicPeriod"/>
            </a:pPr>
            <a:r>
              <a:rPr lang="en-AU" dirty="0"/>
              <a:t>Nomination of personnel/key government agencies responsible for environment management, waste management, import &amp; export control data and internal audit. </a:t>
            </a:r>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59</a:t>
            </a:fld>
            <a:endParaRPr lang="en-AU"/>
          </a:p>
        </p:txBody>
      </p:sp>
    </p:spTree>
    <p:extLst>
      <p:ext uri="{BB962C8B-B14F-4D97-AF65-F5344CB8AC3E}">
        <p14:creationId xmlns:p14="http://schemas.microsoft.com/office/powerpoint/2010/main" val="176068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We are seeking to gain a comprehensive understanding of how issues of human rights, equality and cultural awareness (including traditional knowledge) are currently being considered and incorporated into waste and environmental </a:t>
            </a:r>
            <a:r>
              <a:rPr lang="en-US" dirty="0" err="1"/>
              <a:t>programme</a:t>
            </a:r>
            <a:r>
              <a:rPr lang="en-US" dirty="0"/>
              <a:t> management. </a:t>
            </a:r>
          </a:p>
          <a:p>
            <a:pPr algn="just"/>
            <a:endParaRPr lang="en-US" dirty="0"/>
          </a:p>
          <a:p>
            <a:pPr algn="just"/>
            <a:r>
              <a:rPr lang="en-US" dirty="0"/>
              <a:t>For example – Are there ways waste projects could negatively affect a portion of the population more than others – e.g., does a plastics ban affect woman more than men?  </a:t>
            </a:r>
          </a:p>
          <a:p>
            <a:pPr algn="just"/>
            <a:r>
              <a:rPr lang="en-US" dirty="0"/>
              <a:t>	Is there a way we can ensure waste projects provide equal opportunities for marginal groups – e.g., are there students at special schools who could be part of training to dismantle e 	waste?</a:t>
            </a:r>
          </a:p>
          <a:p>
            <a:pPr algn="just"/>
            <a:r>
              <a:rPr lang="en-US" dirty="0"/>
              <a:t>	When we are engaging with a community, are we speaking with all interested parties – not excluding those who have a different religion, nationality, gender, race?</a:t>
            </a:r>
          </a:p>
          <a:p>
            <a:pPr algn="just"/>
            <a:endParaRPr lang="en-US" dirty="0"/>
          </a:p>
          <a:p>
            <a:pPr algn="just"/>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62</a:t>
            </a:fld>
            <a:endParaRPr lang="en-AU"/>
          </a:p>
        </p:txBody>
      </p:sp>
    </p:spTree>
    <p:extLst>
      <p:ext uri="{BB962C8B-B14F-4D97-AF65-F5344CB8AC3E}">
        <p14:creationId xmlns:p14="http://schemas.microsoft.com/office/powerpoint/2010/main" val="137943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will liaise with you regarding members of your communities who  should complete the survey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lgn="just">
              <a:buFont typeface="Arial" panose="020B0604020202020204" pitchFamily="34" charset="0"/>
              <a:buChar char="•"/>
            </a:pPr>
            <a:r>
              <a:rPr lang="en-US" dirty="0"/>
              <a:t>The </a:t>
            </a:r>
            <a:r>
              <a:rPr lang="en-US" dirty="0" err="1"/>
              <a:t>PacWastePlus</a:t>
            </a:r>
            <a:r>
              <a:rPr lang="en-US" dirty="0"/>
              <a:t> </a:t>
            </a:r>
            <a:r>
              <a:rPr lang="en-US" dirty="0" err="1"/>
              <a:t>programme</a:t>
            </a:r>
            <a:r>
              <a:rPr lang="en-US" dirty="0"/>
              <a:t> seeks to gain a comprehensive understanding of how issues of human rights, equality and cultural awareness (including traditional knowledge) are currently being considered and incorporated into waste and environmental </a:t>
            </a:r>
            <a:r>
              <a:rPr lang="en-US" dirty="0" err="1"/>
              <a:t>programme</a:t>
            </a:r>
            <a:r>
              <a:rPr lang="en-US" dirty="0"/>
              <a:t> management. </a:t>
            </a:r>
          </a:p>
          <a:p>
            <a:pPr marL="171450" indent="-171450" algn="just">
              <a:buFont typeface="Arial" panose="020B0604020202020204" pitchFamily="34" charset="0"/>
              <a:buChar char="•"/>
            </a:pPr>
            <a:endParaRPr lang="en-US" dirty="0"/>
          </a:p>
          <a:p>
            <a:pPr marL="171450" indent="-171450" algn="just">
              <a:buFont typeface="Arial" panose="020B0604020202020204" pitchFamily="34" charset="0"/>
              <a:buChar char="•"/>
            </a:pPr>
            <a:r>
              <a:rPr lang="en-US" dirty="0"/>
              <a:t>The outcome of the analysis is then to provide guidance on how human rights issues can be strengthened through the activities implemented by the PacWaste Plus </a:t>
            </a:r>
            <a:r>
              <a:rPr lang="en-US" dirty="0" err="1"/>
              <a:t>Programme</a:t>
            </a:r>
            <a:r>
              <a:rPr lang="en-US" dirty="0"/>
              <a:t>.</a:t>
            </a:r>
          </a:p>
          <a:p>
            <a:pPr marL="171450" indent="-171450" algn="just">
              <a:buFont typeface="Arial" panose="020B0604020202020204" pitchFamily="34" charset="0"/>
              <a:buChar char="•"/>
            </a:pPr>
            <a:endParaRPr lang="en-US" dirty="0"/>
          </a:p>
          <a:p>
            <a:pPr marL="171450" indent="-171450" algn="just">
              <a:buFont typeface="Arial" panose="020B0604020202020204" pitchFamily="34" charset="0"/>
              <a:buChar char="•"/>
            </a:pPr>
            <a:r>
              <a:rPr lang="en-US" dirty="0"/>
              <a:t>Human Rights (gender, age, disability, cultural sensitivity) issues will focus on the different members of the community including men, women, youth, the less abled (disabled), vulnerable and marginalized and cultural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63</a:t>
            </a:fld>
            <a:endParaRPr lang="en-AU"/>
          </a:p>
        </p:txBody>
      </p:sp>
    </p:spTree>
    <p:extLst>
      <p:ext uri="{BB962C8B-B14F-4D97-AF65-F5344CB8AC3E}">
        <p14:creationId xmlns:p14="http://schemas.microsoft.com/office/powerpoint/2010/main" val="142276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Samoa</a:t>
            </a:r>
            <a:r>
              <a:rPr lang="en-US" sz="1200" dirty="0"/>
              <a:t> has requested assistance with the drafting of guidance notes for the development of their </a:t>
            </a:r>
            <a:r>
              <a:rPr lang="en-US" sz="1200" b="1" dirty="0"/>
              <a:t>Waste Levy </a:t>
            </a:r>
            <a:r>
              <a:rPr lang="en-US" sz="1200" dirty="0"/>
              <a:t>(</a:t>
            </a:r>
            <a:r>
              <a:rPr lang="en-US" sz="1200" i="1" dirty="0"/>
              <a:t>Sustainable Financing mechanism</a:t>
            </a:r>
            <a:r>
              <a:rPr lang="en-US" sz="1200" dirty="0"/>
              <a:t>)</a:t>
            </a:r>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69</a:t>
            </a:fld>
            <a:endParaRPr lang="en-AU"/>
          </a:p>
        </p:txBody>
      </p:sp>
    </p:spTree>
    <p:extLst>
      <p:ext uri="{BB962C8B-B14F-4D97-AF65-F5344CB8AC3E}">
        <p14:creationId xmlns:p14="http://schemas.microsoft.com/office/powerpoint/2010/main" val="68408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a:p>
            <a:pPr marL="171450" indent="-171450" algn="just">
              <a:buFont typeface="Arial" panose="020B0604020202020204" pitchFamily="34" charset="0"/>
              <a:buChar char="•"/>
            </a:pPr>
            <a:r>
              <a:rPr lang="en-GB" dirty="0"/>
              <a:t>Findings from upcoming national capacity needs assessment will include trainings on governance, enforcement and compliance</a:t>
            </a:r>
            <a:endParaRPr lang="en-US" sz="1400" dirty="0"/>
          </a:p>
          <a:p>
            <a:pPr marL="171450" indent="-171450" algn="just">
              <a:buFont typeface="Arial" panose="020B0604020202020204" pitchFamily="34" charset="0"/>
              <a:buChar char="•"/>
            </a:pPr>
            <a:r>
              <a:rPr lang="en-US" dirty="0"/>
              <a:t>Tailored delivery of practical training programmes in solid waste and disaster waste management, </a:t>
            </a:r>
            <a:r>
              <a:rPr lang="en-US" dirty="0" err="1"/>
              <a:t>prioritised</a:t>
            </a:r>
            <a:r>
              <a:rPr lang="en-US" dirty="0"/>
              <a:t> based on need and budget limitations</a:t>
            </a:r>
          </a:p>
          <a:p>
            <a:pPr marL="171450" indent="-171450" algn="just">
              <a:buFont typeface="Arial" panose="020B0604020202020204" pitchFamily="34" charset="0"/>
              <a:buChar char="•"/>
            </a:pPr>
            <a:r>
              <a:rPr lang="en-GB" dirty="0"/>
              <a:t>short-term contracts will procure technical expertise to deliver specialised training using a variety of delivery modalities (short-term training, school education and Pacific-Pacific Twinning). </a:t>
            </a:r>
            <a:r>
              <a:rPr lang="en-US" dirty="0"/>
              <a:t>Exchanges between countries </a:t>
            </a:r>
            <a:r>
              <a:rPr lang="en-US" dirty="0" err="1"/>
              <a:t>e.g</a:t>
            </a:r>
            <a:r>
              <a:rPr lang="en-US" dirty="0"/>
              <a:t> – Samoa priority E-waste/Cook islands priority E-Waste – countries can utilize this to for in country experience sharing</a:t>
            </a:r>
          </a:p>
          <a:p>
            <a:pPr marL="171450" indent="-171450" algn="just">
              <a:buFont typeface="Arial" panose="020B0604020202020204" pitchFamily="34" charset="0"/>
              <a:buChar char="•"/>
            </a:pPr>
            <a:r>
              <a:rPr lang="en-GB" dirty="0"/>
              <a:t>need for skill development and capacity building, particularly around influencing and communication skills, as well as structuring and developing NEAPs. </a:t>
            </a:r>
            <a:endParaRPr lang="en-US" dirty="0"/>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77</a:t>
            </a:fld>
            <a:endParaRPr lang="en-AU"/>
          </a:p>
        </p:txBody>
      </p:sp>
    </p:spTree>
    <p:extLst>
      <p:ext uri="{BB962C8B-B14F-4D97-AF65-F5344CB8AC3E}">
        <p14:creationId xmlns:p14="http://schemas.microsoft.com/office/powerpoint/2010/main" val="3299431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79</a:t>
            </a:fld>
            <a:endParaRPr lang="en-AU"/>
          </a:p>
        </p:txBody>
      </p:sp>
    </p:spTree>
    <p:extLst>
      <p:ext uri="{BB962C8B-B14F-4D97-AF65-F5344CB8AC3E}">
        <p14:creationId xmlns:p14="http://schemas.microsoft.com/office/powerpoint/2010/main" val="375171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84</a:t>
            </a:fld>
            <a:endParaRPr lang="en-AU"/>
          </a:p>
        </p:txBody>
      </p:sp>
    </p:spTree>
    <p:extLst>
      <p:ext uri="{BB962C8B-B14F-4D97-AF65-F5344CB8AC3E}">
        <p14:creationId xmlns:p14="http://schemas.microsoft.com/office/powerpoint/2010/main" val="235185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Advocacy</a:t>
            </a:r>
            <a:endParaRPr lang="en-AU" dirty="0"/>
          </a:p>
          <a:p>
            <a:pPr marL="171450" lvl="0" indent="-171450">
              <a:buFont typeface="Arial" panose="020B0604020202020204" pitchFamily="34" charset="0"/>
              <a:buChar char="•"/>
            </a:pPr>
            <a:r>
              <a:rPr lang="en-AU" dirty="0"/>
              <a:t>Hosting the </a:t>
            </a:r>
            <a:r>
              <a:rPr lang="en-AU" dirty="0" err="1"/>
              <a:t>PacWastePlus</a:t>
            </a:r>
            <a:r>
              <a:rPr lang="en-AU" dirty="0"/>
              <a:t> inception meeting</a:t>
            </a:r>
          </a:p>
          <a:p>
            <a:pPr marL="171450" lvl="0" indent="-171450">
              <a:buFont typeface="Arial" panose="020B0604020202020204" pitchFamily="34" charset="0"/>
              <a:buChar char="•"/>
            </a:pPr>
            <a:r>
              <a:rPr lang="en-AU" dirty="0"/>
              <a:t>Negotiating project alignment with PRIF Recycling Hub Study</a:t>
            </a:r>
          </a:p>
          <a:p>
            <a:pPr marL="171450" lvl="0" indent="-171450">
              <a:buFont typeface="Arial" panose="020B0604020202020204" pitchFamily="34" charset="0"/>
              <a:buChar char="•"/>
            </a:pPr>
            <a:r>
              <a:rPr lang="en-AU" dirty="0"/>
              <a:t>Negotiating project alignment with GEF ISLANDS waste management project</a:t>
            </a:r>
          </a:p>
          <a:p>
            <a:pPr marL="171450" lvl="0" indent="-171450">
              <a:buFont typeface="Arial" panose="020B0604020202020204" pitchFamily="34" charset="0"/>
              <a:buChar char="•"/>
            </a:pPr>
            <a:r>
              <a:rPr lang="en-AU" dirty="0"/>
              <a:t>Negotiating project alignment with the Australian Government funded Pacific Ocean Litter Project (POLP)</a:t>
            </a:r>
          </a:p>
          <a:p>
            <a:pPr marL="171450" lvl="0" indent="-171450">
              <a:buFont typeface="Arial" panose="020B0604020202020204" pitchFamily="34" charset="0"/>
              <a:buChar char="•"/>
            </a:pPr>
            <a:r>
              <a:rPr lang="en-AU" dirty="0"/>
              <a:t>Project support for the Greening of the Pacific Games 2019</a:t>
            </a:r>
          </a:p>
          <a:p>
            <a:pPr marL="171450" indent="-171450">
              <a:buFont typeface="Arial" panose="020B0604020202020204" pitchFamily="34" charset="0"/>
              <a:buChar char="•"/>
            </a:pPr>
            <a:r>
              <a:rPr lang="en-AU" dirty="0"/>
              <a:t>Supporting Plasticity Pacific</a:t>
            </a:r>
          </a:p>
          <a:p>
            <a:pPr marL="171450" indent="-171450">
              <a:buFont typeface="Arial" panose="020B0604020202020204" pitchFamily="34" charset="0"/>
              <a:buChar char="•"/>
            </a:pPr>
            <a:r>
              <a:rPr lang="en-AU" dirty="0"/>
              <a:t>Supporting Pacific Environment Forum &amp; SPREP Meeting</a:t>
            </a:r>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21</a:t>
            </a:fld>
            <a:endParaRPr lang="en-AU"/>
          </a:p>
        </p:txBody>
      </p:sp>
    </p:spTree>
    <p:extLst>
      <p:ext uri="{BB962C8B-B14F-4D97-AF65-F5344CB8AC3E}">
        <p14:creationId xmlns:p14="http://schemas.microsoft.com/office/powerpoint/2010/main" val="369196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dirty="0"/>
              <a:t>Monitoring and evaluation plan </a:t>
            </a:r>
          </a:p>
          <a:p>
            <a:pPr marL="628650" lvl="1" indent="-171450">
              <a:buFont typeface="Arial" panose="020B0604020202020204" pitchFamily="34" charset="0"/>
              <a:buChar char="•"/>
            </a:pPr>
            <a:r>
              <a:rPr lang="en-US" dirty="0"/>
              <a:t>Procurement plan</a:t>
            </a:r>
          </a:p>
          <a:p>
            <a:pPr marL="628650" lvl="1" indent="-171450">
              <a:buFont typeface="Arial" panose="020B0604020202020204" pitchFamily="34" charset="0"/>
              <a:buChar char="•"/>
            </a:pPr>
            <a:r>
              <a:rPr lang="en-US" dirty="0"/>
              <a:t>Knowledge management plan</a:t>
            </a:r>
          </a:p>
          <a:p>
            <a:pPr marL="628650" lvl="1" indent="-171450">
              <a:buFont typeface="Arial" panose="020B0604020202020204" pitchFamily="34" charset="0"/>
              <a:buChar char="•"/>
            </a:pPr>
            <a:r>
              <a:rPr lang="en-US" dirty="0"/>
              <a:t>Reporting schedule</a:t>
            </a:r>
          </a:p>
          <a:p>
            <a:pPr marL="628650" lvl="1" indent="-171450">
              <a:buFont typeface="Arial" panose="020B0604020202020204" pitchFamily="34" charset="0"/>
              <a:buChar char="•"/>
            </a:pPr>
            <a:r>
              <a:rPr lang="en-US" dirty="0"/>
              <a:t>Risk Management Plan</a:t>
            </a:r>
          </a:p>
          <a:p>
            <a:pPr marL="628650" lvl="1" indent="-171450">
              <a:buFont typeface="Arial" panose="020B0604020202020204" pitchFamily="34" charset="0"/>
              <a:buChar char="•"/>
            </a:pPr>
            <a:r>
              <a:rPr lang="en-US" dirty="0"/>
              <a:t>GESI</a:t>
            </a:r>
          </a:p>
          <a:p>
            <a:pPr marL="628650" lvl="1" indent="-171450">
              <a:buFont typeface="Arial" panose="020B0604020202020204" pitchFamily="34" charset="0"/>
              <a:buChar char="•"/>
            </a:pPr>
            <a:r>
              <a:rPr lang="en-US" dirty="0"/>
              <a:t>Communications / logo / branding</a:t>
            </a:r>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22</a:t>
            </a:fld>
            <a:endParaRPr lang="en-AU"/>
          </a:p>
        </p:txBody>
      </p:sp>
    </p:spTree>
    <p:extLst>
      <p:ext uri="{BB962C8B-B14F-4D97-AF65-F5344CB8AC3E}">
        <p14:creationId xmlns:p14="http://schemas.microsoft.com/office/powerpoint/2010/main" val="300352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CPRT 2018</a:t>
            </a:r>
          </a:p>
          <a:p>
            <a:pPr marL="171450" indent="-171450">
              <a:buFont typeface="Arial" panose="020B0604020202020204" pitchFamily="34" charset="0"/>
              <a:buChar char="•"/>
            </a:pPr>
            <a:r>
              <a:rPr lang="en-AU" dirty="0"/>
              <a:t>SPREP Meeting 2019</a:t>
            </a:r>
          </a:p>
          <a:p>
            <a:pPr marL="171450" indent="-171450">
              <a:buFont typeface="Arial" panose="020B0604020202020204" pitchFamily="34" charset="0"/>
              <a:buChar char="•"/>
            </a:pPr>
            <a:r>
              <a:rPr lang="en-AU" dirty="0"/>
              <a:t>Pacific Environment Forum</a:t>
            </a:r>
          </a:p>
          <a:p>
            <a:pPr marL="171450" indent="-171450">
              <a:buFont typeface="Arial" panose="020B0604020202020204" pitchFamily="34" charset="0"/>
              <a:buChar char="•"/>
            </a:pPr>
            <a:r>
              <a:rPr lang="en-AU" dirty="0"/>
              <a:t>Pacific Islands Environment Conference</a:t>
            </a:r>
          </a:p>
          <a:p>
            <a:pPr marL="171450" indent="-171450">
              <a:buFont typeface="Arial" panose="020B0604020202020204" pitchFamily="34" charset="0"/>
              <a:buChar char="•"/>
            </a:pPr>
            <a:r>
              <a:rPr lang="en-AU" dirty="0"/>
              <a:t>Plasticity Fiji</a:t>
            </a:r>
          </a:p>
          <a:p>
            <a:pPr marL="171450" indent="-171450">
              <a:buFont typeface="Arial" panose="020B0604020202020204" pitchFamily="34" charset="0"/>
              <a:buChar char="•"/>
            </a:pPr>
            <a:r>
              <a:rPr lang="en-AU" dirty="0" err="1"/>
              <a:t>CLiP</a:t>
            </a:r>
            <a:r>
              <a:rPr lang="en-AU" dirty="0"/>
              <a:t> (Vanuatu &amp; Solomon Islands)</a:t>
            </a:r>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23</a:t>
            </a:fld>
            <a:endParaRPr lang="en-AU"/>
          </a:p>
        </p:txBody>
      </p:sp>
    </p:spTree>
    <p:extLst>
      <p:ext uri="{BB962C8B-B14F-4D97-AF65-F5344CB8AC3E}">
        <p14:creationId xmlns:p14="http://schemas.microsoft.com/office/powerpoint/2010/main" val="310400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 0 – Actual costs include Staff, Office, PMU travel Costs, Inception Meeting and Comms &amp; Visibility</a:t>
            </a:r>
          </a:p>
          <a:p>
            <a:r>
              <a:rPr lang="en-US" dirty="0"/>
              <a:t>KRA 1 – Actual costs include 2018 CPRT assistance</a:t>
            </a:r>
          </a:p>
          <a:p>
            <a:r>
              <a:rPr lang="en-US" dirty="0"/>
              <a:t>KRA 2 – Actuals costs include attendance and advocacy at the Plasticity Conference</a:t>
            </a:r>
          </a:p>
          <a:p>
            <a:r>
              <a:rPr lang="en-US" dirty="0"/>
              <a:t>KRA’s 3 &amp; 4 – No activities, though budget was to cater for completion of PacWaste Activities (KRA 3), Needs Assessment and Stage 1 of the Vocational &amp; Tertiary Engagement with USP.</a:t>
            </a:r>
          </a:p>
          <a:p>
            <a:endParaRPr lang="en-US" dirty="0"/>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24</a:t>
            </a:fld>
            <a:endParaRPr lang="en-AU"/>
          </a:p>
        </p:txBody>
      </p:sp>
    </p:spTree>
    <p:extLst>
      <p:ext uri="{BB962C8B-B14F-4D97-AF65-F5344CB8AC3E}">
        <p14:creationId xmlns:p14="http://schemas.microsoft.com/office/powerpoint/2010/main" val="103947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25</a:t>
            </a:fld>
            <a:endParaRPr lang="en-AU"/>
          </a:p>
        </p:txBody>
      </p:sp>
    </p:spTree>
    <p:extLst>
      <p:ext uri="{BB962C8B-B14F-4D97-AF65-F5344CB8AC3E}">
        <p14:creationId xmlns:p14="http://schemas.microsoft.com/office/powerpoint/2010/main" val="107110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Follow ups with countries are currently on-going to evaluate progress of country NEAPs development </a:t>
            </a:r>
          </a:p>
          <a:p>
            <a:pPr marL="171450" indent="-171450">
              <a:buFont typeface="Arial" panose="020B0604020202020204" pitchFamily="34" charset="0"/>
              <a:buChar char="•"/>
            </a:pPr>
            <a:r>
              <a:rPr lang="en-US" dirty="0">
                <a:solidFill>
                  <a:schemeClr val="dk1"/>
                </a:solidFill>
              </a:rPr>
              <a:t>Feedback from countries will shape a model regional education and awareness raising plan which will guide national delivery of relevant country </a:t>
            </a:r>
            <a:r>
              <a:rPr lang="en-US" dirty="0" err="1">
                <a:solidFill>
                  <a:schemeClr val="dk1"/>
                </a:solidFill>
              </a:rPr>
              <a:t>programmes</a:t>
            </a:r>
            <a:r>
              <a:rPr lang="en-US" dirty="0">
                <a:solidFill>
                  <a:schemeClr val="dk1"/>
                </a:solidFill>
              </a:rPr>
              <a:t>.</a:t>
            </a: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28</a:t>
            </a:fld>
            <a:endParaRPr lang="en-AU"/>
          </a:p>
        </p:txBody>
      </p:sp>
    </p:spTree>
    <p:extLst>
      <p:ext uri="{BB962C8B-B14F-4D97-AF65-F5344CB8AC3E}">
        <p14:creationId xmlns:p14="http://schemas.microsoft.com/office/powerpoint/2010/main" val="111357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12 months missions have been carried out to the following countries:</a:t>
            </a:r>
          </a:p>
          <a:p>
            <a:pPr marL="628650" lvl="1" indent="-171450">
              <a:buFont typeface="Arial" panose="020B0604020202020204" pitchFamily="34" charset="0"/>
              <a:buChar char="•"/>
            </a:pPr>
            <a:r>
              <a:rPr lang="en-US" dirty="0"/>
              <a:t>Fiji (country meeting, PIFS EDF 11 Steering Committee, EU meetings)</a:t>
            </a:r>
          </a:p>
          <a:p>
            <a:pPr marL="628650" lvl="1" indent="-171450">
              <a:buFont typeface="Arial" panose="020B0604020202020204" pitchFamily="34" charset="0"/>
              <a:buChar char="•"/>
            </a:pPr>
            <a:r>
              <a:rPr lang="en-US" dirty="0"/>
              <a:t>Timor-Leste (Project establishment mission and review of PacWaste actions)</a:t>
            </a:r>
          </a:p>
          <a:p>
            <a:pPr marL="628650" lvl="1" indent="-171450">
              <a:buFont typeface="Arial" panose="020B0604020202020204" pitchFamily="34" charset="0"/>
              <a:buChar char="•"/>
            </a:pPr>
            <a:r>
              <a:rPr lang="en-US" dirty="0"/>
              <a:t>Vanuatu (Country meeting, Disaster Waste Workshops, Project development)</a:t>
            </a:r>
          </a:p>
          <a:p>
            <a:pPr marL="628650" lvl="1" indent="-171450">
              <a:buFont typeface="Arial" panose="020B0604020202020204" pitchFamily="34" charset="0"/>
              <a:buChar char="•"/>
            </a:pPr>
            <a:r>
              <a:rPr lang="en-US" dirty="0"/>
              <a:t>Samoa (Country meetings, E-waste Forum, various SPREP events)</a:t>
            </a:r>
          </a:p>
          <a:p>
            <a:pPr marL="628650" lvl="1" indent="-171450">
              <a:buFont typeface="Arial" panose="020B0604020202020204" pitchFamily="34" charset="0"/>
              <a:buChar char="•"/>
            </a:pPr>
            <a:r>
              <a:rPr lang="en-US" dirty="0"/>
              <a:t>Solomon Islands (</a:t>
            </a:r>
            <a:r>
              <a:rPr lang="en-US" dirty="0" err="1"/>
              <a:t>CLiP</a:t>
            </a:r>
            <a:r>
              <a:rPr lang="en-US" dirty="0"/>
              <a:t> project, country meeting)</a:t>
            </a:r>
          </a:p>
          <a:p>
            <a:pPr marL="628650" lvl="1" indent="-171450">
              <a:buFont typeface="Arial" panose="020B0604020202020204" pitchFamily="34" charset="0"/>
              <a:buChar char="•"/>
            </a:pPr>
            <a:r>
              <a:rPr lang="en-US" dirty="0"/>
              <a:t>Papua New Guinea (National Policy / Strategy development)</a:t>
            </a:r>
          </a:p>
          <a:p>
            <a:pPr marL="628650" lvl="1" indent="-171450">
              <a:buFont typeface="Arial" panose="020B0604020202020204" pitchFamily="34" charset="0"/>
              <a:buChar char="•"/>
            </a:pPr>
            <a:r>
              <a:rPr lang="en-US" dirty="0"/>
              <a:t>Australia (Mission with Solomon Islands and Vanuatu staff)</a:t>
            </a:r>
          </a:p>
          <a:p>
            <a:pPr marL="628650" lvl="1" indent="-171450">
              <a:buFont typeface="Arial" panose="020B0604020202020204" pitchFamily="34" charset="0"/>
              <a:buChar char="•"/>
            </a:pPr>
            <a:r>
              <a:rPr lang="en-US" dirty="0"/>
              <a:t>Guam (meetings with Palau, FSM &amp; RMI staff)</a:t>
            </a:r>
            <a:endParaRPr lang="en-AU" dirty="0"/>
          </a:p>
          <a:p>
            <a:endParaRPr lang="en-AU" dirty="0"/>
          </a:p>
        </p:txBody>
      </p:sp>
      <p:sp>
        <p:nvSpPr>
          <p:cNvPr id="4" name="Slide Number Placeholder 3"/>
          <p:cNvSpPr>
            <a:spLocks noGrp="1"/>
          </p:cNvSpPr>
          <p:nvPr>
            <p:ph type="sldNum" sz="quarter" idx="5"/>
          </p:nvPr>
        </p:nvSpPr>
        <p:spPr/>
        <p:txBody>
          <a:bodyPr/>
          <a:lstStyle/>
          <a:p>
            <a:fld id="{056783DF-5010-448B-A7CA-C0DC80030B8E}" type="slidenum">
              <a:rPr lang="en-AU" smtClean="0"/>
              <a:t>29</a:t>
            </a:fld>
            <a:endParaRPr lang="en-AU"/>
          </a:p>
        </p:txBody>
      </p:sp>
    </p:spTree>
    <p:extLst>
      <p:ext uri="{BB962C8B-B14F-4D97-AF65-F5344CB8AC3E}">
        <p14:creationId xmlns:p14="http://schemas.microsoft.com/office/powerpoint/2010/main" val="251632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Regional Comms</a:t>
            </a:r>
          </a:p>
          <a:p>
            <a:pPr marL="171450" indent="-171450">
              <a:buFont typeface="Arial" panose="020B0604020202020204" pitchFamily="34" charset="0"/>
              <a:buChar char="•"/>
            </a:pPr>
            <a:r>
              <a:rPr lang="en-AU" dirty="0"/>
              <a:t>NEAPs</a:t>
            </a:r>
          </a:p>
        </p:txBody>
      </p:sp>
      <p:sp>
        <p:nvSpPr>
          <p:cNvPr id="4" name="Slide Number Placeholder 3"/>
          <p:cNvSpPr>
            <a:spLocks noGrp="1"/>
          </p:cNvSpPr>
          <p:nvPr>
            <p:ph type="sldNum" sz="quarter" idx="5"/>
          </p:nvPr>
        </p:nvSpPr>
        <p:spPr/>
        <p:txBody>
          <a:bodyPr/>
          <a:lstStyle/>
          <a:p>
            <a:fld id="{056783DF-5010-448B-A7CA-C0DC80030B8E}" type="slidenum">
              <a:rPr lang="en-AU" smtClean="0"/>
              <a:t>54</a:t>
            </a:fld>
            <a:endParaRPr lang="en-AU"/>
          </a:p>
        </p:txBody>
      </p:sp>
    </p:spTree>
    <p:extLst>
      <p:ext uri="{BB962C8B-B14F-4D97-AF65-F5344CB8AC3E}">
        <p14:creationId xmlns:p14="http://schemas.microsoft.com/office/powerpoint/2010/main" val="314406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E8459AAD-699F-4604-9619-D7C8939A6AE1}"/>
              </a:ext>
            </a:extLst>
          </p:cNvPr>
          <p:cNvSpPr txBox="1">
            <a:spLocks noChangeArrowheads="1"/>
          </p:cNvSpPr>
          <p:nvPr userDrawn="1"/>
        </p:nvSpPr>
        <p:spPr bwMode="auto">
          <a:xfrm>
            <a:off x="1757363" y="1073150"/>
            <a:ext cx="2327275" cy="1036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AC31C5BC-856D-49A0-9D8C-FA7CE76B3912}"/>
              </a:ext>
            </a:extLst>
          </p:cNvPr>
          <p:cNvSpPr/>
          <p:nvPr userDrawn="1"/>
        </p:nvSpPr>
        <p:spPr>
          <a:xfrm>
            <a:off x="9002486" y="1"/>
            <a:ext cx="3189514"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D28C8724-EA15-4C68-BBFD-A440FB8739B5}"/>
              </a:ext>
            </a:extLst>
          </p:cNvPr>
          <p:cNvSpPr txBox="1"/>
          <p:nvPr userDrawn="1"/>
        </p:nvSpPr>
        <p:spPr>
          <a:xfrm>
            <a:off x="9220200" y="1461296"/>
            <a:ext cx="2754086" cy="3847207"/>
          </a:xfrm>
          <a:prstGeom prst="rect">
            <a:avLst/>
          </a:prstGeom>
          <a:noFill/>
        </p:spPr>
        <p:txBody>
          <a:bodyPr wrap="square" rtlCol="0">
            <a:spAutoFit/>
          </a:bodyPr>
          <a:lstStyle/>
          <a:p>
            <a:r>
              <a:rPr lang="en-US" sz="2200" b="1" dirty="0" err="1">
                <a:solidFill>
                  <a:schemeClr val="bg1"/>
                </a:solidFill>
                <a:effectLst>
                  <a:outerShdw blurRad="38100" dist="38100" dir="2700000" algn="tl">
                    <a:srgbClr val="000000">
                      <a:alpha val="43137"/>
                    </a:srgbClr>
                  </a:outerShdw>
                </a:effectLst>
              </a:rPr>
              <a:t>PacWastePlus</a:t>
            </a:r>
            <a:r>
              <a:rPr lang="en-US" sz="2200" b="1" dirty="0">
                <a:solidFill>
                  <a:schemeClr val="bg1"/>
                </a:solidFill>
                <a:effectLst>
                  <a:outerShdw blurRad="38100" dist="38100" dir="2700000" algn="tl">
                    <a:srgbClr val="000000">
                      <a:alpha val="43137"/>
                    </a:srgbClr>
                  </a:outerShdw>
                </a:effectLst>
              </a:rPr>
              <a:t> Steering Committee </a:t>
            </a:r>
          </a:p>
          <a:p>
            <a:r>
              <a:rPr lang="en-US" b="1" dirty="0">
                <a:solidFill>
                  <a:schemeClr val="bg1">
                    <a:lumMod val="75000"/>
                  </a:schemeClr>
                </a:solidFill>
                <a:effectLst>
                  <a:outerShdw blurRad="38100" dist="38100" dir="2700000" algn="tl">
                    <a:srgbClr val="000000">
                      <a:alpha val="43137"/>
                    </a:srgbClr>
                  </a:outerShdw>
                </a:effectLst>
              </a:rPr>
              <a:t>10 – 12 February 2020</a:t>
            </a:r>
          </a:p>
          <a:p>
            <a:r>
              <a:rPr lang="en-US" b="1" dirty="0" err="1">
                <a:solidFill>
                  <a:schemeClr val="bg1">
                    <a:lumMod val="75000"/>
                  </a:schemeClr>
                </a:solidFill>
                <a:effectLst>
                  <a:outerShdw blurRad="38100" dist="38100" dir="2700000" algn="tl">
                    <a:srgbClr val="000000">
                      <a:alpha val="43137"/>
                    </a:srgbClr>
                  </a:outerShdw>
                </a:effectLst>
              </a:rPr>
              <a:t>Tanoa</a:t>
            </a:r>
            <a:r>
              <a:rPr lang="en-US" b="1" dirty="0">
                <a:solidFill>
                  <a:schemeClr val="bg1">
                    <a:lumMod val="75000"/>
                  </a:schemeClr>
                </a:solidFill>
                <a:effectLst>
                  <a:outerShdw blurRad="38100" dist="38100" dir="2700000" algn="tl">
                    <a:srgbClr val="000000">
                      <a:alpha val="43137"/>
                    </a:srgbClr>
                  </a:outerShdw>
                </a:effectLst>
              </a:rPr>
              <a:t> International Hotel, </a:t>
            </a:r>
            <a:r>
              <a:rPr lang="en-US" b="1" dirty="0" err="1">
                <a:solidFill>
                  <a:schemeClr val="bg1">
                    <a:lumMod val="75000"/>
                  </a:schemeClr>
                </a:solidFill>
                <a:effectLst>
                  <a:outerShdw blurRad="38100" dist="38100" dir="2700000" algn="tl">
                    <a:srgbClr val="000000">
                      <a:alpha val="43137"/>
                    </a:srgbClr>
                  </a:outerShdw>
                </a:effectLst>
              </a:rPr>
              <a:t>Nadi</a:t>
            </a:r>
            <a:r>
              <a:rPr lang="en-US" b="1" dirty="0">
                <a:solidFill>
                  <a:schemeClr val="bg1">
                    <a:lumMod val="75000"/>
                  </a:schemeClr>
                </a:solidFill>
                <a:effectLst>
                  <a:outerShdw blurRad="38100" dist="38100" dir="2700000" algn="tl">
                    <a:srgbClr val="000000">
                      <a:alpha val="43137"/>
                    </a:srgbClr>
                  </a:outerShdw>
                </a:effectLst>
              </a:rPr>
              <a:t>, FIJI</a:t>
            </a:r>
          </a:p>
          <a:p>
            <a:r>
              <a:rPr lang="en-US" b="1" dirty="0">
                <a:solidFill>
                  <a:schemeClr val="bg1">
                    <a:lumMod val="75000"/>
                  </a:schemeClr>
                </a:solidFill>
                <a:effectLst>
                  <a:outerShdw blurRad="38100" dist="38100" dir="2700000" algn="tl">
                    <a:srgbClr val="000000">
                      <a:alpha val="43137"/>
                    </a:srgbClr>
                  </a:outerShdw>
                </a:effectLst>
              </a:rPr>
              <a:t>8:00am – 5:00pm</a:t>
            </a:r>
          </a:p>
          <a:p>
            <a:endParaRPr lang="en-US" b="1" dirty="0">
              <a:solidFill>
                <a:schemeClr val="bg1">
                  <a:lumMod val="75000"/>
                </a:schemeClr>
              </a:solidFill>
              <a:effectLst>
                <a:outerShdw blurRad="38100" dist="38100" dir="2700000" algn="tl">
                  <a:srgbClr val="000000">
                    <a:alpha val="43137"/>
                  </a:srgbClr>
                </a:outerShdw>
              </a:effectLst>
            </a:endParaRPr>
          </a:p>
          <a:p>
            <a:endParaRPr lang="en-US" sz="2200" b="1" dirty="0">
              <a:solidFill>
                <a:schemeClr val="bg1">
                  <a:lumMod val="75000"/>
                </a:schemeClr>
              </a:solidFill>
            </a:endParaRPr>
          </a:p>
          <a:p>
            <a:endParaRPr lang="en-US" sz="2200" b="1" dirty="0">
              <a:solidFill>
                <a:schemeClr val="bg1">
                  <a:lumMod val="75000"/>
                </a:schemeClr>
              </a:solidFill>
            </a:endParaRPr>
          </a:p>
          <a:p>
            <a:endParaRPr lang="en-US" sz="2200" b="1" dirty="0">
              <a:solidFill>
                <a:schemeClr val="bg1">
                  <a:lumMod val="75000"/>
                </a:schemeClr>
              </a:solidFill>
            </a:endParaRPr>
          </a:p>
          <a:p>
            <a:endParaRPr lang="en-US" sz="2200" dirty="0">
              <a:solidFill>
                <a:schemeClr val="bg1"/>
              </a:solidFill>
            </a:endParaRPr>
          </a:p>
          <a:p>
            <a:endParaRPr lang="en-US" sz="2200" b="1" dirty="0">
              <a:solidFill>
                <a:schemeClr val="bg1">
                  <a:lumMod val="75000"/>
                </a:schemeClr>
              </a:solidFill>
            </a:endParaRPr>
          </a:p>
        </p:txBody>
      </p:sp>
      <p:pic>
        <p:nvPicPr>
          <p:cNvPr id="13" name="Picture 12">
            <a:extLst>
              <a:ext uri="{FF2B5EF4-FFF2-40B4-BE49-F238E27FC236}">
                <a16:creationId xmlns:a16="http://schemas.microsoft.com/office/drawing/2014/main" id="{B68A54C9-AC15-414A-992C-EBED6004A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266" y="409115"/>
            <a:ext cx="8583168" cy="2580574"/>
          </a:xfrm>
          <a:prstGeom prst="rect">
            <a:avLst/>
          </a:prstGeom>
        </p:spPr>
      </p:pic>
      <p:pic>
        <p:nvPicPr>
          <p:cNvPr id="14" name="Picture 5" descr="69d1adde4baec9256105bac468225e31--polynesian-tribal-art-tribal">
            <a:extLst>
              <a:ext uri="{FF2B5EF4-FFF2-40B4-BE49-F238E27FC236}">
                <a16:creationId xmlns:a16="http://schemas.microsoft.com/office/drawing/2014/main" id="{1AA25795-ACC9-48D4-A73F-3645D79B1F6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rot="10800000">
            <a:off x="9006196" y="14000"/>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5" name="Picture 5" descr="69d1adde4baec9256105bac468225e31--polynesian-tribal-art-tribal">
            <a:extLst>
              <a:ext uri="{FF2B5EF4-FFF2-40B4-BE49-F238E27FC236}">
                <a16:creationId xmlns:a16="http://schemas.microsoft.com/office/drawing/2014/main" id="{E8F417B3-F4DD-4AAC-86EE-DC5EE6D0F07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a:off x="10768001" y="5511454"/>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1" name="Title 1">
            <a:extLst>
              <a:ext uri="{FF2B5EF4-FFF2-40B4-BE49-F238E27FC236}">
                <a16:creationId xmlns:a16="http://schemas.microsoft.com/office/drawing/2014/main" id="{74AC91EC-CF25-4ECC-84BA-D7199FDEEBA5}"/>
              </a:ext>
            </a:extLst>
          </p:cNvPr>
          <p:cNvSpPr>
            <a:spLocks noGrp="1"/>
          </p:cNvSpPr>
          <p:nvPr>
            <p:ph type="ctrTitle"/>
          </p:nvPr>
        </p:nvSpPr>
        <p:spPr>
          <a:xfrm>
            <a:off x="193266" y="3393222"/>
            <a:ext cx="8809220" cy="950180"/>
          </a:xfrm>
        </p:spPr>
        <p:txBody>
          <a:bodyPr anchor="b">
            <a:normAutofit/>
          </a:bodyPr>
          <a:lstStyle>
            <a:lvl1pPr algn="l">
              <a:defRPr sz="4000" cap="all" baseline="0">
                <a:solidFill>
                  <a:srgbClr val="A1C058"/>
                </a:solidFill>
                <a:latin typeface="Gisha" panose="020B0502040204020203" pitchFamily="34" charset="-79"/>
                <a:cs typeface="Gisha" panose="020B0502040204020203" pitchFamily="34" charset="-79"/>
              </a:defRPr>
            </a:lvl1pPr>
          </a:lstStyle>
          <a:p>
            <a:r>
              <a:rPr lang="en-US" dirty="0"/>
              <a:t>Click to edit Master title style</a:t>
            </a:r>
            <a:endParaRPr lang="en-AU" dirty="0"/>
          </a:p>
        </p:txBody>
      </p:sp>
      <p:sp>
        <p:nvSpPr>
          <p:cNvPr id="22" name="Subtitle 2">
            <a:extLst>
              <a:ext uri="{FF2B5EF4-FFF2-40B4-BE49-F238E27FC236}">
                <a16:creationId xmlns:a16="http://schemas.microsoft.com/office/drawing/2014/main" id="{3A6E2396-03A9-419F-9FDE-7CED61479B2B}"/>
              </a:ext>
            </a:extLst>
          </p:cNvPr>
          <p:cNvSpPr>
            <a:spLocks noGrp="1"/>
          </p:cNvSpPr>
          <p:nvPr>
            <p:ph type="subTitle" idx="1"/>
          </p:nvPr>
        </p:nvSpPr>
        <p:spPr>
          <a:xfrm>
            <a:off x="193266" y="4433977"/>
            <a:ext cx="8809220" cy="1768415"/>
          </a:xfrm>
        </p:spPr>
        <p:txBody>
          <a:bodyPr/>
          <a:lstStyle>
            <a:lvl1pPr marL="0" indent="0" algn="l">
              <a:buNone/>
              <a:defRPr sz="6000" cap="all" baseline="0">
                <a:solidFill>
                  <a:srgbClr val="333F50"/>
                </a:solidFill>
                <a:latin typeface="Gisha" panose="020B0502040204020203" pitchFamily="34" charset="-79"/>
                <a:cs typeface="Gisha" panose="020B05020402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184398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EBCC-B2CF-45FA-A168-147D8250357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A17BA65-7B17-4A9D-9491-556E95724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D42068-D4D8-451B-9D8C-B7070AE4BAAD}"/>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E6424EF1-B339-46E9-BBE9-807F3D83D3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2DF588-EDBD-430B-AF37-5976DD9E461C}"/>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9635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3FDA-3096-4074-8231-68CCE2B6A8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E930244-5585-4406-AD5C-E1719CB88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77E2E-3D77-47D0-AC3E-F878A8778C45}"/>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E8014771-10EC-406F-BECD-9E784B28BD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FA08D7-4891-4EB0-878A-0A2F66543B21}"/>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187191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4219-D41C-4BFC-AB4A-ADCFA30EEB8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D71D72D-16AF-4694-8FFF-6F512D5CE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3D5A437-CA75-4D41-8432-D9688F2EC2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D5C4C2B-5550-409C-BAAA-6C2D717A199D}"/>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6" name="Footer Placeholder 5">
            <a:extLst>
              <a:ext uri="{FF2B5EF4-FFF2-40B4-BE49-F238E27FC236}">
                <a16:creationId xmlns:a16="http://schemas.microsoft.com/office/drawing/2014/main" id="{F5A2E7FD-E6C9-4987-A928-2E2FB033929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C5CA28-5105-432A-ABD0-F37017EEB58B}"/>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4192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5D72-1196-43C3-929A-5941B975574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D5F3A6-1E32-4E93-94BC-664882381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EDEE0-0C87-4383-9D72-BAA5DBF760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B6471AF-A4F8-431F-BE2E-B8DA981BA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154955-9664-4BBC-A7FF-6348A512F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43E28D2-BA07-4D36-A151-F29F54DA0D77}"/>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8" name="Footer Placeholder 7">
            <a:extLst>
              <a:ext uri="{FF2B5EF4-FFF2-40B4-BE49-F238E27FC236}">
                <a16:creationId xmlns:a16="http://schemas.microsoft.com/office/drawing/2014/main" id="{D27D0464-3EE9-4FD1-BD2B-30E980EE41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A5CB08C-B4C0-4746-AB37-0C6421AEED90}"/>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24289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A7C1-8404-40EB-949D-B8720345CFC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EF33DEB-4FB2-4A13-A24E-540EFEC0A540}"/>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4" name="Footer Placeholder 3">
            <a:extLst>
              <a:ext uri="{FF2B5EF4-FFF2-40B4-BE49-F238E27FC236}">
                <a16:creationId xmlns:a16="http://schemas.microsoft.com/office/drawing/2014/main" id="{00DB8DE5-2717-4E98-8F3B-131ED72C45B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E2E83BA-2FAA-4405-A724-5C31EC27C312}"/>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177709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764B54-5AA8-4FDC-9BBC-004932BBB0CD}"/>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3" name="Footer Placeholder 2">
            <a:extLst>
              <a:ext uri="{FF2B5EF4-FFF2-40B4-BE49-F238E27FC236}">
                <a16:creationId xmlns:a16="http://schemas.microsoft.com/office/drawing/2014/main" id="{800E442B-702B-41DB-9DFB-9343023AD68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E02E3E8-E671-4C03-AAD4-E804EB94872C}"/>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392127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3884-8E1E-4F29-A9C5-0760EA791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94080A3-EBDB-4CC6-A400-E3FC3611A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4AB93BB-9B94-4D85-B58D-7B06E2774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FCA7F-C9E6-4DD6-B497-41063499709E}"/>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6" name="Footer Placeholder 5">
            <a:extLst>
              <a:ext uri="{FF2B5EF4-FFF2-40B4-BE49-F238E27FC236}">
                <a16:creationId xmlns:a16="http://schemas.microsoft.com/office/drawing/2014/main" id="{3609DFD2-F515-44FB-BD89-1BAE92B45D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02CD728-E5F6-4D7A-9E76-79C13E7572B4}"/>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2722756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8A8E-6AFB-486B-9D1E-5D17136A2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FE8F51C-3362-4968-9F7C-B92E5101E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80D7B55-FEA8-4B8A-9A8E-62520324B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83CDC-72AF-41F3-83B4-C862EEBE3D57}"/>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6" name="Footer Placeholder 5">
            <a:extLst>
              <a:ext uri="{FF2B5EF4-FFF2-40B4-BE49-F238E27FC236}">
                <a16:creationId xmlns:a16="http://schemas.microsoft.com/office/drawing/2014/main" id="{AA525E39-9146-4AAA-97D9-2FCB03BC5DE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16350A-0481-4A0E-8B24-B7260EF53EA9}"/>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1088534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D1AE-FF45-4F26-B029-09C61FF370B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E6B58DA-8FF2-4A0C-96DB-B2D2781D44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982E34-E79B-4272-8D41-E790831F39D5}"/>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7FDF34C1-879A-4D96-A45A-8233D08807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04EEA9-C33D-4B34-AF99-187BD550453D}"/>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245180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757A3-16CC-4617-A941-88FD552723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A19CA03-F810-4A55-A044-AA8AED967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F96167-8AEF-43DF-98FC-90A6B0870B17}"/>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2EEFDC5D-3D73-4A89-B02C-9B41D482FD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C1BB8A-45B1-4A99-BD69-DA42A45954E8}"/>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44492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E8459AAD-699F-4604-9619-D7C8939A6AE1}"/>
              </a:ext>
            </a:extLst>
          </p:cNvPr>
          <p:cNvSpPr txBox="1">
            <a:spLocks noChangeArrowheads="1"/>
          </p:cNvSpPr>
          <p:nvPr userDrawn="1"/>
        </p:nvSpPr>
        <p:spPr bwMode="auto">
          <a:xfrm>
            <a:off x="1757363" y="1073150"/>
            <a:ext cx="2327275" cy="1036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AC31C5BC-856D-49A0-9D8C-FA7CE76B3912}"/>
              </a:ext>
            </a:extLst>
          </p:cNvPr>
          <p:cNvSpPr/>
          <p:nvPr userDrawn="1"/>
        </p:nvSpPr>
        <p:spPr>
          <a:xfrm>
            <a:off x="9002486" y="1"/>
            <a:ext cx="3189514"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5" descr="69d1adde4baec9256105bac468225e31--polynesian-tribal-art-tribal">
            <a:extLst>
              <a:ext uri="{FF2B5EF4-FFF2-40B4-BE49-F238E27FC236}">
                <a16:creationId xmlns:a16="http://schemas.microsoft.com/office/drawing/2014/main" id="{1AA25795-ACC9-48D4-A73F-3645D79B1F6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r="52419" b="54573"/>
          <a:stretch>
            <a:fillRect/>
          </a:stretch>
        </p:blipFill>
        <p:spPr bwMode="auto">
          <a:xfrm rot="10800000">
            <a:off x="9006196" y="14000"/>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5" name="Picture 5" descr="69d1adde4baec9256105bac468225e31--polynesian-tribal-art-tribal">
            <a:extLst>
              <a:ext uri="{FF2B5EF4-FFF2-40B4-BE49-F238E27FC236}">
                <a16:creationId xmlns:a16="http://schemas.microsoft.com/office/drawing/2014/main" id="{E8F417B3-F4DD-4AAC-86EE-DC5EE6D0F07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r="52419" b="54573"/>
          <a:stretch>
            <a:fillRect/>
          </a:stretch>
        </p:blipFill>
        <p:spPr bwMode="auto">
          <a:xfrm>
            <a:off x="10768001" y="5511454"/>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2" name="Subtitle 2">
            <a:extLst>
              <a:ext uri="{FF2B5EF4-FFF2-40B4-BE49-F238E27FC236}">
                <a16:creationId xmlns:a16="http://schemas.microsoft.com/office/drawing/2014/main" id="{3A6E2396-03A9-419F-9FDE-7CED61479B2B}"/>
              </a:ext>
            </a:extLst>
          </p:cNvPr>
          <p:cNvSpPr>
            <a:spLocks noGrp="1"/>
          </p:cNvSpPr>
          <p:nvPr>
            <p:ph type="subTitle" idx="1"/>
          </p:nvPr>
        </p:nvSpPr>
        <p:spPr>
          <a:xfrm>
            <a:off x="98377" y="1820532"/>
            <a:ext cx="8809220" cy="1768415"/>
          </a:xfrm>
        </p:spPr>
        <p:txBody>
          <a:bodyPr/>
          <a:lstStyle>
            <a:lvl1pPr marL="0" indent="0" algn="ctr">
              <a:buNone/>
              <a:defRPr sz="6000" cap="all" baseline="0">
                <a:solidFill>
                  <a:srgbClr val="333F50"/>
                </a:solidFill>
                <a:latin typeface="Gisha" panose="020B0502040204020203" pitchFamily="34" charset="-79"/>
                <a:cs typeface="Gisha" panose="020B05020402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7" name="Content Placeholder 2">
            <a:extLst>
              <a:ext uri="{FF2B5EF4-FFF2-40B4-BE49-F238E27FC236}">
                <a16:creationId xmlns:a16="http://schemas.microsoft.com/office/drawing/2014/main" id="{9C0174CE-BE87-4009-89DD-1B10E63ED7C7}"/>
              </a:ext>
            </a:extLst>
          </p:cNvPr>
          <p:cNvSpPr>
            <a:spLocks noGrp="1"/>
          </p:cNvSpPr>
          <p:nvPr>
            <p:ph idx="12"/>
          </p:nvPr>
        </p:nvSpPr>
        <p:spPr>
          <a:xfrm>
            <a:off x="9158009" y="3756806"/>
            <a:ext cx="2817141" cy="681487"/>
          </a:xfrm>
        </p:spPr>
        <p:txBody>
          <a:bodyPr>
            <a:normAutofit/>
          </a:bodyPr>
          <a:lstStyle>
            <a:lvl1pPr marL="0" indent="0">
              <a:buNone/>
              <a:defRPr lang="en-US" sz="2200" b="1" kern="1200" dirty="0" smtClean="0">
                <a:solidFill>
                  <a:schemeClr val="bg1"/>
                </a:solidFill>
                <a:effectLst>
                  <a:outerShdw blurRad="38100" dist="38100" dir="2700000" algn="tl">
                    <a:srgbClr val="000000">
                      <a:alpha val="43137"/>
                    </a:srgbClr>
                  </a:outerShdw>
                </a:effectLst>
                <a:latin typeface="+mn-lt"/>
                <a:ea typeface="+mn-ea"/>
                <a:cs typeface="+mn-cs"/>
              </a:defRPr>
            </a:lvl1pPr>
          </a:lstStyle>
          <a:p>
            <a:pPr lvl="0"/>
            <a:r>
              <a:rPr lang="en-US" dirty="0"/>
              <a:t>Click to edit Master text styles</a:t>
            </a:r>
          </a:p>
          <a:p>
            <a:pPr lvl="0"/>
            <a:endParaRPr lang="en-US" dirty="0"/>
          </a:p>
          <a:p>
            <a:pPr lvl="0"/>
            <a:endParaRPr lang="en-US" dirty="0"/>
          </a:p>
        </p:txBody>
      </p:sp>
      <p:sp>
        <p:nvSpPr>
          <p:cNvPr id="18" name="TextBox 17">
            <a:extLst>
              <a:ext uri="{FF2B5EF4-FFF2-40B4-BE49-F238E27FC236}">
                <a16:creationId xmlns:a16="http://schemas.microsoft.com/office/drawing/2014/main" id="{D5EBD625-6211-4B3B-A1D6-235FC4151848}"/>
              </a:ext>
            </a:extLst>
          </p:cNvPr>
          <p:cNvSpPr txBox="1"/>
          <p:nvPr userDrawn="1"/>
        </p:nvSpPr>
        <p:spPr>
          <a:xfrm>
            <a:off x="9158008" y="3394927"/>
            <a:ext cx="2817141" cy="430887"/>
          </a:xfrm>
          <a:prstGeom prst="rect">
            <a:avLst/>
          </a:prstGeom>
          <a:noFill/>
        </p:spPr>
        <p:txBody>
          <a:bodyPr wrap="square" rtlCol="0">
            <a:spAutoFit/>
          </a:bodyPr>
          <a:lstStyle/>
          <a:p>
            <a:r>
              <a:rPr lang="en-US" sz="2200" b="1" kern="1200" dirty="0">
                <a:solidFill>
                  <a:schemeClr val="bg1">
                    <a:lumMod val="75000"/>
                  </a:schemeClr>
                </a:solidFill>
                <a:latin typeface="+mn-lt"/>
                <a:ea typeface="+mn-ea"/>
                <a:cs typeface="+mn-cs"/>
              </a:rPr>
              <a:t>Presenter</a:t>
            </a:r>
            <a:endParaRPr lang="en-AU" sz="2200" b="1" kern="1200" dirty="0">
              <a:solidFill>
                <a:schemeClr val="bg1">
                  <a:lumMod val="75000"/>
                </a:schemeClr>
              </a:solidFill>
              <a:latin typeface="+mn-lt"/>
              <a:ea typeface="+mn-ea"/>
              <a:cs typeface="+mn-cs"/>
            </a:endParaRPr>
          </a:p>
        </p:txBody>
      </p:sp>
      <p:sp>
        <p:nvSpPr>
          <p:cNvPr id="19" name="TextBox 18">
            <a:extLst>
              <a:ext uri="{FF2B5EF4-FFF2-40B4-BE49-F238E27FC236}">
                <a16:creationId xmlns:a16="http://schemas.microsoft.com/office/drawing/2014/main" id="{2913CEA5-1D87-41D7-9F74-2F2168CBAE94}"/>
              </a:ext>
            </a:extLst>
          </p:cNvPr>
          <p:cNvSpPr txBox="1"/>
          <p:nvPr userDrawn="1"/>
        </p:nvSpPr>
        <p:spPr>
          <a:xfrm>
            <a:off x="9158008" y="1814918"/>
            <a:ext cx="2817141" cy="1107996"/>
          </a:xfrm>
          <a:prstGeom prst="rect">
            <a:avLst/>
          </a:prstGeom>
          <a:noFill/>
        </p:spPr>
        <p:txBody>
          <a:bodyPr wrap="square" rtlCol="0">
            <a:spAutoFit/>
          </a:bodyPr>
          <a:lstStyle/>
          <a:p>
            <a:r>
              <a:rPr lang="en-US" sz="2200" b="1" kern="1200" dirty="0">
                <a:solidFill>
                  <a:schemeClr val="bg1"/>
                </a:solidFill>
                <a:effectLst>
                  <a:outerShdw blurRad="38100" dist="38100" dir="2700000" algn="tl">
                    <a:srgbClr val="000000">
                      <a:alpha val="43137"/>
                    </a:srgbClr>
                  </a:outerShdw>
                </a:effectLst>
                <a:latin typeface="+mn-lt"/>
                <a:ea typeface="+mn-ea"/>
                <a:cs typeface="+mn-cs"/>
              </a:rPr>
              <a:t>PacWastePlus</a:t>
            </a:r>
            <a:br>
              <a:rPr lang="en-US" sz="2200" b="1" kern="1200" dirty="0">
                <a:solidFill>
                  <a:schemeClr val="bg1"/>
                </a:solidFill>
                <a:effectLst>
                  <a:outerShdw blurRad="38100" dist="38100" dir="2700000" algn="tl">
                    <a:srgbClr val="000000">
                      <a:alpha val="43137"/>
                    </a:srgbClr>
                  </a:outerShdw>
                </a:effectLst>
                <a:latin typeface="+mn-lt"/>
                <a:ea typeface="+mn-ea"/>
                <a:cs typeface="+mn-cs"/>
              </a:rPr>
            </a:br>
            <a:r>
              <a:rPr lang="en-US" sz="2200" b="1" kern="1200" dirty="0">
                <a:solidFill>
                  <a:schemeClr val="bg1"/>
                </a:solidFill>
                <a:effectLst>
                  <a:outerShdw blurRad="38100" dist="38100" dir="2700000" algn="tl">
                    <a:srgbClr val="000000">
                      <a:alpha val="43137"/>
                    </a:srgbClr>
                  </a:outerShdw>
                </a:effectLst>
                <a:latin typeface="+mn-lt"/>
                <a:ea typeface="+mn-ea"/>
                <a:cs typeface="+mn-cs"/>
              </a:rPr>
              <a:t>Steering Committee</a:t>
            </a:r>
          </a:p>
          <a:p>
            <a:r>
              <a:rPr lang="en-US" sz="2200" b="1" kern="1200" dirty="0">
                <a:solidFill>
                  <a:schemeClr val="bg1"/>
                </a:solidFill>
                <a:effectLst>
                  <a:outerShdw blurRad="38100" dist="38100" dir="2700000" algn="tl">
                    <a:srgbClr val="000000">
                      <a:alpha val="43137"/>
                    </a:srgbClr>
                  </a:outerShdw>
                </a:effectLst>
                <a:latin typeface="+mn-lt"/>
                <a:ea typeface="+mn-ea"/>
                <a:cs typeface="+mn-cs"/>
              </a:rPr>
              <a:t>Meeting</a:t>
            </a:r>
            <a:endParaRPr lang="en-AU" sz="2200" b="1" kern="1200" dirty="0">
              <a:solidFill>
                <a:schemeClr val="bg1"/>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125274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328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ADA4-7AE5-44C3-A826-31A9B0F7A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951759C-3994-4F71-A075-7CF949E93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D9C45E2-1A00-4392-92EF-B93C143F0272}"/>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8EAA93E0-C6A3-4588-8052-3B588CA3C0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5C02D6A-CDFB-4DD7-8EE3-9B0D3D3AF89E}"/>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699115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F195-3F53-4339-81F4-83163200CB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380A72-51FD-4E65-9AB8-581D93A25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EC60F5-9753-41CA-915C-EE721341BCF0}"/>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2862B7A7-01BB-4504-B3B1-625287D7CF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20169F-A433-49D0-B154-64CF5112CBCE}"/>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2800427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C6D8-D661-416C-8C21-BDD12A1C07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D1A1FA3-914B-4A96-B61B-0096FD918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86DFF-4905-481D-8672-D3A3EF65E20C}"/>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64ED3619-ED68-49F3-AD92-4AEAC1A8B4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425D29-2302-4741-AC2A-46C195FADDE8}"/>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96356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3962-ADBB-4AF7-9D1A-5033BA76AD1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378429-0F1F-4620-9BBE-C392613355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702079C-6A4C-4B71-8E84-C4549E9BBF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2B550ED-CF8D-4758-8DD9-B74FCE3B9681}"/>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6" name="Footer Placeholder 5">
            <a:extLst>
              <a:ext uri="{FF2B5EF4-FFF2-40B4-BE49-F238E27FC236}">
                <a16:creationId xmlns:a16="http://schemas.microsoft.com/office/drawing/2014/main" id="{034AD69A-CB19-4F37-980B-AEA3AF19111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AF89386-9ED4-48F5-929D-C62C760FBBA7}"/>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732128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57D5-76EC-4A13-9D37-847D333A27A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38615F9-CB1D-4580-8ED6-104E41FD9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7B6C9-FF1D-417D-AE90-740DAA528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33FDBAE-FA62-426B-A9E1-39C452775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C0FFCE-5E41-4B8D-9E00-2B12E028BB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FC25DCF-FC14-43EC-82E8-17F5475ED7F4}"/>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8" name="Footer Placeholder 7">
            <a:extLst>
              <a:ext uri="{FF2B5EF4-FFF2-40B4-BE49-F238E27FC236}">
                <a16:creationId xmlns:a16="http://schemas.microsoft.com/office/drawing/2014/main" id="{9F148495-40D8-4FBA-8676-23BD6607BB3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1CE9293-8835-42FF-A79F-170813E8FA2B}"/>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29397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B3FD-A1B0-4846-B9BE-0708822D01B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F681477-A368-4488-8A2B-EA182298639E}"/>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4" name="Footer Placeholder 3">
            <a:extLst>
              <a:ext uri="{FF2B5EF4-FFF2-40B4-BE49-F238E27FC236}">
                <a16:creationId xmlns:a16="http://schemas.microsoft.com/office/drawing/2014/main" id="{CFA47B1A-1426-4C31-99CD-6DED43C35CF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688DDDE-EF16-4AA4-AC32-EE1617BB5BDE}"/>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317980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69E77-3176-4975-A192-64A63895C062}"/>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3" name="Footer Placeholder 2">
            <a:extLst>
              <a:ext uri="{FF2B5EF4-FFF2-40B4-BE49-F238E27FC236}">
                <a16:creationId xmlns:a16="http://schemas.microsoft.com/office/drawing/2014/main" id="{6298ADBB-FE73-4A72-9693-88D84CE594D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AF5FBA7-3EAE-4E81-AFC3-822F82B25643}"/>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514055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BFF9-45EF-4FCE-8E2B-CC1B8849B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11C66B7-1E9C-4DF6-AFC9-759FC000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B2316D1-CD21-4B24-9E89-123015C62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6E931-FFBF-4A1B-B430-83563741ADBF}"/>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6" name="Footer Placeholder 5">
            <a:extLst>
              <a:ext uri="{FF2B5EF4-FFF2-40B4-BE49-F238E27FC236}">
                <a16:creationId xmlns:a16="http://schemas.microsoft.com/office/drawing/2014/main" id="{13F38C88-830D-4E37-B4D2-380800AF19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297534-6506-4B3F-8FC0-82BAF6D9C6F3}"/>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245589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7D14-7A0B-4A28-9A9D-5918102B2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CCAA9A0-7CE3-4D12-A914-3C7EFDC53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8E22D90-4C46-412C-A031-69EF50D09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9A8D7-2B2A-4E17-A8BA-E3A08792A719}"/>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6" name="Footer Placeholder 5">
            <a:extLst>
              <a:ext uri="{FF2B5EF4-FFF2-40B4-BE49-F238E27FC236}">
                <a16:creationId xmlns:a16="http://schemas.microsoft.com/office/drawing/2014/main" id="{8C4E1E7D-581F-48D0-88B4-60E061F2E34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067D13-DB51-4B07-8BB5-AF9B3B9117AD}"/>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354876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F9A5A087-7AC1-43A3-93CE-A8ADEDE32262}"/>
              </a:ext>
            </a:extLst>
          </p:cNvPr>
          <p:cNvSpPr/>
          <p:nvPr userDrawn="1"/>
        </p:nvSpPr>
        <p:spPr>
          <a:xfrm flipV="1">
            <a:off x="0" y="2154943"/>
            <a:ext cx="12180314" cy="4756418"/>
          </a:xfrm>
          <a:prstGeom prst="flowChartDocumen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 Box 5">
            <a:extLst>
              <a:ext uri="{FF2B5EF4-FFF2-40B4-BE49-F238E27FC236}">
                <a16:creationId xmlns:a16="http://schemas.microsoft.com/office/drawing/2014/main" id="{90DCE68A-63E2-40D9-B195-4FDB80924B52}"/>
              </a:ext>
            </a:extLst>
          </p:cNvPr>
          <p:cNvSpPr txBox="1">
            <a:spLocks noChangeArrowheads="1"/>
          </p:cNvSpPr>
          <p:nvPr userDrawn="1"/>
        </p:nvSpPr>
        <p:spPr bwMode="auto">
          <a:xfrm>
            <a:off x="1757363" y="1073150"/>
            <a:ext cx="2327275" cy="1036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0C742569-4B41-4272-823C-CCBBB2BD7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1700" y="0"/>
            <a:ext cx="6658272" cy="1375089"/>
          </a:xfrm>
          <a:prstGeom prst="rect">
            <a:avLst/>
          </a:prstGeom>
        </p:spPr>
      </p:pic>
      <p:pic>
        <p:nvPicPr>
          <p:cNvPr id="11" name="Picture 5" descr="69d1adde4baec9256105bac468225e31--polynesian-tribal-art-tribal">
            <a:extLst>
              <a:ext uri="{FF2B5EF4-FFF2-40B4-BE49-F238E27FC236}">
                <a16:creationId xmlns:a16="http://schemas.microsoft.com/office/drawing/2014/main" id="{EA15FAA6-2779-4F84-95EC-8CA793AD0EF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rot="5400000">
            <a:off x="-25958" y="5374071"/>
            <a:ext cx="1550836" cy="148198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2" name="Picture 5" descr="69d1adde4baec9256105bac468225e31--polynesian-tribal-art-tribal">
            <a:extLst>
              <a:ext uri="{FF2B5EF4-FFF2-40B4-BE49-F238E27FC236}">
                <a16:creationId xmlns:a16="http://schemas.microsoft.com/office/drawing/2014/main" id="{AD3E5E8F-72D3-44CD-86A7-FE0B2011F44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a:off x="10635986" y="5429956"/>
            <a:ext cx="1533039" cy="146497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3" name="Rectangle 12">
            <a:extLst>
              <a:ext uri="{FF2B5EF4-FFF2-40B4-BE49-F238E27FC236}">
                <a16:creationId xmlns:a16="http://schemas.microsoft.com/office/drawing/2014/main" id="{FE493DE0-B5AE-4FB8-BCF0-5BE2F89AF94A}"/>
              </a:ext>
            </a:extLst>
          </p:cNvPr>
          <p:cNvSpPr/>
          <p:nvPr userDrawn="1"/>
        </p:nvSpPr>
        <p:spPr>
          <a:xfrm>
            <a:off x="1330392" y="1361647"/>
            <a:ext cx="9100889" cy="369332"/>
          </a:xfrm>
          <a:prstGeom prst="rect">
            <a:avLst/>
          </a:prstGeom>
        </p:spPr>
        <p:txBody>
          <a:bodyPr wrap="none">
            <a:spAutoFit/>
          </a:bodyPr>
          <a:lstStyle/>
          <a:p>
            <a:pPr algn="ctr"/>
            <a:r>
              <a:rPr lang="en-US" b="1" dirty="0" err="1">
                <a:solidFill>
                  <a:srgbClr val="333F50"/>
                </a:solidFill>
              </a:rPr>
              <a:t>PacWastePlus</a:t>
            </a:r>
            <a:r>
              <a:rPr lang="en-US" b="1" dirty="0">
                <a:solidFill>
                  <a:srgbClr val="333F50"/>
                </a:solidFill>
              </a:rPr>
              <a:t> Steering Committee, 10-12 February, 2020, </a:t>
            </a:r>
            <a:r>
              <a:rPr lang="en-US" b="1" dirty="0" err="1">
                <a:solidFill>
                  <a:srgbClr val="333F50"/>
                </a:solidFill>
              </a:rPr>
              <a:t>Tanoa</a:t>
            </a:r>
            <a:r>
              <a:rPr lang="en-US" b="1" dirty="0">
                <a:solidFill>
                  <a:srgbClr val="333F50"/>
                </a:solidFill>
              </a:rPr>
              <a:t> International Hotel, </a:t>
            </a:r>
            <a:r>
              <a:rPr lang="en-US" b="1" dirty="0" err="1">
                <a:solidFill>
                  <a:srgbClr val="333F50"/>
                </a:solidFill>
              </a:rPr>
              <a:t>Nadi</a:t>
            </a:r>
            <a:r>
              <a:rPr lang="en-US" b="1" dirty="0">
                <a:solidFill>
                  <a:srgbClr val="333F50"/>
                </a:solidFill>
              </a:rPr>
              <a:t>, FIJI </a:t>
            </a:r>
          </a:p>
        </p:txBody>
      </p:sp>
      <p:sp>
        <p:nvSpPr>
          <p:cNvPr id="15" name="Subtitle 2">
            <a:extLst>
              <a:ext uri="{FF2B5EF4-FFF2-40B4-BE49-F238E27FC236}">
                <a16:creationId xmlns:a16="http://schemas.microsoft.com/office/drawing/2014/main" id="{D31B484B-7FA7-49EA-A353-DEFEA273E657}"/>
              </a:ext>
            </a:extLst>
          </p:cNvPr>
          <p:cNvSpPr>
            <a:spLocks noGrp="1"/>
          </p:cNvSpPr>
          <p:nvPr>
            <p:ph type="subTitle" idx="1"/>
          </p:nvPr>
        </p:nvSpPr>
        <p:spPr>
          <a:xfrm>
            <a:off x="1524000" y="4542314"/>
            <a:ext cx="9144000" cy="1655762"/>
          </a:xfrm>
          <a:prstGeom prst="rect">
            <a:avLst/>
          </a:prstGeom>
        </p:spPr>
        <p:txBody>
          <a:bodyPr/>
          <a:lstStyle>
            <a:lvl1pPr marL="0" indent="0" algn="l">
              <a:buNone/>
              <a:defRPr sz="4000">
                <a:solidFill>
                  <a:schemeClr val="bg1"/>
                </a:solidFill>
                <a:effectLst/>
                <a:latin typeface="Gisha" panose="020B0604020202020204" pitchFamily="34" charset="-79"/>
                <a:cs typeface="Gisha" panose="020B0604020202020204"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6" name="Title 1">
            <a:extLst>
              <a:ext uri="{FF2B5EF4-FFF2-40B4-BE49-F238E27FC236}">
                <a16:creationId xmlns:a16="http://schemas.microsoft.com/office/drawing/2014/main" id="{8946D07A-E6D5-4FFE-85E8-E44B70AA61EF}"/>
              </a:ext>
            </a:extLst>
          </p:cNvPr>
          <p:cNvSpPr>
            <a:spLocks noGrp="1"/>
          </p:cNvSpPr>
          <p:nvPr>
            <p:ph type="ctrTitle"/>
          </p:nvPr>
        </p:nvSpPr>
        <p:spPr>
          <a:xfrm>
            <a:off x="1518157" y="3464159"/>
            <a:ext cx="9144000" cy="1061724"/>
          </a:xfrm>
        </p:spPr>
        <p:txBody>
          <a:bodyPr anchor="b">
            <a:normAutofit/>
          </a:bodyPr>
          <a:lstStyle>
            <a:lvl1pPr algn="l">
              <a:defRPr lang="en-AU" sz="5400" kern="1200" dirty="0">
                <a:solidFill>
                  <a:schemeClr val="bg1"/>
                </a:solidFill>
                <a:effectLst>
                  <a:outerShdw blurRad="38100" dist="38100" dir="2700000" algn="tl">
                    <a:srgbClr val="000000">
                      <a:alpha val="43137"/>
                    </a:srgbClr>
                  </a:outerShdw>
                </a:effectLst>
                <a:latin typeface="+mn-lt"/>
                <a:ea typeface="+mn-ea"/>
                <a:cs typeface="+mn-cs"/>
              </a:defRPr>
            </a:lvl1pPr>
          </a:lstStyle>
          <a:p>
            <a:r>
              <a:rPr lang="en-US" dirty="0"/>
              <a:t>Click to edit Master title style</a:t>
            </a:r>
            <a:endParaRPr lang="en-AU" dirty="0"/>
          </a:p>
        </p:txBody>
      </p:sp>
    </p:spTree>
    <p:extLst>
      <p:ext uri="{BB962C8B-B14F-4D97-AF65-F5344CB8AC3E}">
        <p14:creationId xmlns:p14="http://schemas.microsoft.com/office/powerpoint/2010/main" val="4204704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CB5B-23BD-4079-92AA-D275FFBAFFB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17C2219-E3B0-4DAF-BFE7-F903EB521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5805BC-695E-44DD-AE39-ACD7ACC8249D}"/>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C913F312-8382-45F3-9173-3FFB1FAC25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5262740-196C-478A-A87E-1569E8A78D2C}"/>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1175358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15496E-034C-4288-844B-F4B960F719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A1AE0F3-7E95-43A7-853E-1B43F1214E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32DB1C2-A910-43CC-8D9D-EEEF372EA031}"/>
              </a:ext>
            </a:extLst>
          </p:cNvPr>
          <p:cNvSpPr>
            <a:spLocks noGrp="1"/>
          </p:cNvSpPr>
          <p:nvPr>
            <p:ph type="dt" sz="half" idx="10"/>
          </p:nvPr>
        </p:nvSpPr>
        <p:spPr/>
        <p:txBody>
          <a:body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B0C2D431-A00B-4034-AB43-806180C589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43987E-A8B8-4BE3-AA91-310C88DF42D2}"/>
              </a:ext>
            </a:extLst>
          </p:cNvPr>
          <p:cNvSpPr>
            <a:spLocks noGrp="1"/>
          </p:cNvSpPr>
          <p:nvPr>
            <p:ph type="sldNum" sz="quarter" idx="12"/>
          </p:nvPr>
        </p:nvSpPr>
        <p:spPr/>
        <p:txBody>
          <a:bodyPr/>
          <a:lstStyle/>
          <a:p>
            <a:fld id="{190D34C7-D0A2-4E90-AF54-6FAD8075819E}" type="slidenum">
              <a:rPr lang="en-AU" smtClean="0"/>
              <a:t>‹#›</a:t>
            </a:fld>
            <a:endParaRPr lang="en-AU"/>
          </a:p>
        </p:txBody>
      </p:sp>
    </p:spTree>
    <p:extLst>
      <p:ext uri="{BB962C8B-B14F-4D97-AF65-F5344CB8AC3E}">
        <p14:creationId xmlns:p14="http://schemas.microsoft.com/office/powerpoint/2010/main" val="32406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4D42D8A6-111A-4C32-9A99-4B51234E5393}"/>
              </a:ext>
            </a:extLst>
          </p:cNvPr>
          <p:cNvSpPr/>
          <p:nvPr userDrawn="1"/>
        </p:nvSpPr>
        <p:spPr>
          <a:xfrm>
            <a:off x="0" y="-4028"/>
            <a:ext cx="12192000" cy="1030402"/>
          </a:xfrm>
          <a:prstGeom prst="flowChartDocumen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6" name="Picture 15">
            <a:extLst>
              <a:ext uri="{FF2B5EF4-FFF2-40B4-BE49-F238E27FC236}">
                <a16:creationId xmlns:a16="http://schemas.microsoft.com/office/drawing/2014/main" id="{1DD3AA02-548A-4BE4-94FC-E8E03CECD4DA}"/>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10208" y="4505"/>
            <a:ext cx="4821957" cy="995848"/>
          </a:xfrm>
          <a:prstGeom prst="rect">
            <a:avLst/>
          </a:prstGeom>
        </p:spPr>
      </p:pic>
      <p:pic>
        <p:nvPicPr>
          <p:cNvPr id="17" name="Picture 5" descr="69d1adde4baec9256105bac468225e31--polynesian-tribal-art-tribal">
            <a:extLst>
              <a:ext uri="{FF2B5EF4-FFF2-40B4-BE49-F238E27FC236}">
                <a16:creationId xmlns:a16="http://schemas.microsoft.com/office/drawing/2014/main" id="{37FECD54-618A-490E-85A0-D6CC4062E7B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r="52419" b="54573"/>
          <a:stretch>
            <a:fillRect/>
          </a:stretch>
        </p:blipFill>
        <p:spPr bwMode="auto">
          <a:xfrm rot="16200000">
            <a:off x="11308465" y="-24268"/>
            <a:ext cx="841785" cy="925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8" name="Picture 5" descr="69d1adde4baec9256105bac468225e31--polynesian-tribal-art-tribal">
            <a:extLst>
              <a:ext uri="{FF2B5EF4-FFF2-40B4-BE49-F238E27FC236}">
                <a16:creationId xmlns:a16="http://schemas.microsoft.com/office/drawing/2014/main" id="{4F10DC3D-FB98-4C07-91CD-B67984305B4E}"/>
              </a:ext>
            </a:extLst>
          </p:cNvPr>
          <p:cNvPicPr>
            <a:picLocks noChangeAspect="1" noChangeArrowheads="1"/>
          </p:cNvPicPr>
          <p:nvPr userDrawn="1"/>
        </p:nvPicPr>
        <p:blipFill rotWithShape="1">
          <a:blip r:embed="rId4">
            <a:lum bright="70000" contrast="-70000"/>
            <a:extLst>
              <a:ext uri="{28A0092B-C50C-407E-A947-70E740481C1C}">
                <a14:useLocalDpi xmlns:a14="http://schemas.microsoft.com/office/drawing/2010/main" val="0"/>
              </a:ext>
            </a:extLst>
          </a:blip>
          <a:srcRect r="53243" b="54573"/>
          <a:stretch/>
        </p:blipFill>
        <p:spPr bwMode="auto">
          <a:xfrm rot="5400000">
            <a:off x="-6270" y="-29279"/>
            <a:ext cx="995849" cy="9768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9" name="Title 1">
            <a:extLst>
              <a:ext uri="{FF2B5EF4-FFF2-40B4-BE49-F238E27FC236}">
                <a16:creationId xmlns:a16="http://schemas.microsoft.com/office/drawing/2014/main" id="{5F3B0D5B-A27D-4E68-880B-2CB5E8146B8C}"/>
              </a:ext>
            </a:extLst>
          </p:cNvPr>
          <p:cNvSpPr>
            <a:spLocks noGrp="1"/>
          </p:cNvSpPr>
          <p:nvPr>
            <p:ph type="title"/>
          </p:nvPr>
        </p:nvSpPr>
        <p:spPr>
          <a:xfrm>
            <a:off x="838199" y="960348"/>
            <a:ext cx="10515600" cy="885705"/>
          </a:xfrm>
        </p:spPr>
        <p:txBody>
          <a:bodyPr/>
          <a:lstStyle>
            <a:lvl1pPr>
              <a:defRPr>
                <a:solidFill>
                  <a:schemeClr val="tx2"/>
                </a:solidFill>
                <a:latin typeface="Verdana" panose="020B0604030504040204" pitchFamily="34" charset="0"/>
                <a:ea typeface="Verdana" panose="020B0604030504040204" pitchFamily="34" charset="0"/>
              </a:defRPr>
            </a:lvl1pPr>
          </a:lstStyle>
          <a:p>
            <a:r>
              <a:rPr lang="en-US" dirty="0"/>
              <a:t>Click to edit Master title style</a:t>
            </a:r>
            <a:endParaRPr lang="en-AU" dirty="0"/>
          </a:p>
        </p:txBody>
      </p:sp>
      <p:sp>
        <p:nvSpPr>
          <p:cNvPr id="20" name="Content Placeholder 2">
            <a:extLst>
              <a:ext uri="{FF2B5EF4-FFF2-40B4-BE49-F238E27FC236}">
                <a16:creationId xmlns:a16="http://schemas.microsoft.com/office/drawing/2014/main" id="{0FEC571E-A4DA-446C-8E1C-A1CD1F37FE59}"/>
              </a:ext>
            </a:extLst>
          </p:cNvPr>
          <p:cNvSpPr>
            <a:spLocks noGrp="1"/>
          </p:cNvSpPr>
          <p:nvPr>
            <p:ph idx="1"/>
          </p:nvPr>
        </p:nvSpPr>
        <p:spPr>
          <a:xfrm>
            <a:off x="838200" y="2034671"/>
            <a:ext cx="10515600" cy="4797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9826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574D3328-A3E2-4820-BE4D-A7BDC86487ED}"/>
              </a:ext>
            </a:extLst>
          </p:cNvPr>
          <p:cNvSpPr/>
          <p:nvPr userDrawn="1"/>
        </p:nvSpPr>
        <p:spPr>
          <a:xfrm rot="10800000">
            <a:off x="0" y="5818741"/>
            <a:ext cx="12192000" cy="1030402"/>
          </a:xfrm>
          <a:prstGeom prst="flowChartDocumen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D2D27209-D7DF-43EA-B00F-D0712FE47B5D}"/>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5021" y="5955603"/>
            <a:ext cx="4821957" cy="995848"/>
          </a:xfrm>
          <a:prstGeom prst="rect">
            <a:avLst/>
          </a:prstGeom>
        </p:spPr>
      </p:pic>
      <p:pic>
        <p:nvPicPr>
          <p:cNvPr id="6" name="Picture 5" descr="69d1adde4baec9256105bac468225e31--polynesian-tribal-art-tribal">
            <a:extLst>
              <a:ext uri="{FF2B5EF4-FFF2-40B4-BE49-F238E27FC236}">
                <a16:creationId xmlns:a16="http://schemas.microsoft.com/office/drawing/2014/main" id="{68775712-1049-476A-9F21-529B12CD19C3}"/>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r="52419" b="54573"/>
          <a:stretch>
            <a:fillRect/>
          </a:stretch>
        </p:blipFill>
        <p:spPr bwMode="auto">
          <a:xfrm rot="5400000">
            <a:off x="41751" y="5965608"/>
            <a:ext cx="841785" cy="925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7" name="Picture 5" descr="69d1adde4baec9256105bac468225e31--polynesian-tribal-art-tribal">
            <a:extLst>
              <a:ext uri="{FF2B5EF4-FFF2-40B4-BE49-F238E27FC236}">
                <a16:creationId xmlns:a16="http://schemas.microsoft.com/office/drawing/2014/main" id="{163D711F-6356-4DE8-A6A3-930BB4F1B516}"/>
              </a:ext>
            </a:extLst>
          </p:cNvPr>
          <p:cNvPicPr>
            <a:picLocks noChangeAspect="1" noChangeArrowheads="1"/>
          </p:cNvPicPr>
          <p:nvPr userDrawn="1"/>
        </p:nvPicPr>
        <p:blipFill rotWithShape="1">
          <a:blip r:embed="rId4">
            <a:lum bright="70000" contrast="-70000"/>
            <a:extLst>
              <a:ext uri="{28A0092B-C50C-407E-A947-70E740481C1C}">
                <a14:useLocalDpi xmlns:a14="http://schemas.microsoft.com/office/drawing/2010/main" val="0"/>
              </a:ext>
            </a:extLst>
          </a:blip>
          <a:srcRect r="53243" b="54573"/>
          <a:stretch/>
        </p:blipFill>
        <p:spPr bwMode="auto">
          <a:xfrm>
            <a:off x="11196151" y="5872281"/>
            <a:ext cx="995849" cy="9768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8" name="Title 1">
            <a:extLst>
              <a:ext uri="{FF2B5EF4-FFF2-40B4-BE49-F238E27FC236}">
                <a16:creationId xmlns:a16="http://schemas.microsoft.com/office/drawing/2014/main" id="{8EFF1830-8220-4C5E-B54F-DB086D224EC1}"/>
              </a:ext>
            </a:extLst>
          </p:cNvPr>
          <p:cNvSpPr>
            <a:spLocks noGrp="1"/>
          </p:cNvSpPr>
          <p:nvPr>
            <p:ph type="title"/>
          </p:nvPr>
        </p:nvSpPr>
        <p:spPr>
          <a:xfrm>
            <a:off x="838199" y="97706"/>
            <a:ext cx="10515600" cy="885705"/>
          </a:xfrm>
        </p:spPr>
        <p:txBody>
          <a:bodyPr/>
          <a:lstStyle>
            <a:lvl1pPr>
              <a:defRPr>
                <a:solidFill>
                  <a:schemeClr val="tx2"/>
                </a:solidFill>
                <a:latin typeface="Verdana" panose="020B0604030504040204" pitchFamily="34" charset="0"/>
                <a:ea typeface="Verdana" panose="020B0604030504040204" pitchFamily="34" charset="0"/>
              </a:defRPr>
            </a:lvl1pPr>
          </a:lstStyle>
          <a:p>
            <a:r>
              <a:rPr lang="en-US" dirty="0"/>
              <a:t>Click to edit Master title style</a:t>
            </a:r>
            <a:endParaRPr lang="en-AU" dirty="0"/>
          </a:p>
        </p:txBody>
      </p:sp>
      <p:sp>
        <p:nvSpPr>
          <p:cNvPr id="9" name="Content Placeholder 2">
            <a:extLst>
              <a:ext uri="{FF2B5EF4-FFF2-40B4-BE49-F238E27FC236}">
                <a16:creationId xmlns:a16="http://schemas.microsoft.com/office/drawing/2014/main" id="{99050DE2-F694-411D-8769-2D7A68AA32FE}"/>
              </a:ext>
            </a:extLst>
          </p:cNvPr>
          <p:cNvSpPr>
            <a:spLocks noGrp="1"/>
          </p:cNvSpPr>
          <p:nvPr>
            <p:ph idx="1"/>
          </p:nvPr>
        </p:nvSpPr>
        <p:spPr>
          <a:xfrm>
            <a:off x="838200" y="1172029"/>
            <a:ext cx="10515600" cy="4797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9214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4219-D41C-4BFC-AB4A-ADCFA30EEB88}"/>
              </a:ext>
            </a:extLst>
          </p:cNvPr>
          <p:cNvSpPr>
            <a:spLocks noGrp="1"/>
          </p:cNvSpPr>
          <p:nvPr>
            <p:ph type="title"/>
          </p:nvPr>
        </p:nvSpPr>
        <p:spPr>
          <a:xfrm>
            <a:off x="838200" y="134220"/>
            <a:ext cx="10515600" cy="909493"/>
          </a:xfrm>
        </p:spPr>
        <p:txBody>
          <a:bodyPr>
            <a:normAutofit/>
          </a:bodyPr>
          <a:lstStyle>
            <a:lvl1pPr>
              <a:defRPr lang="en-AU" sz="4400" kern="1200" dirty="0">
                <a:solidFill>
                  <a:schemeClr val="tx2"/>
                </a:solidFill>
                <a:latin typeface="Verdana" panose="020B0604030504040204" pitchFamily="34" charset="0"/>
                <a:ea typeface="Verdana" panose="020B0604030504040204" pitchFamily="34" charset="0"/>
                <a:cs typeface="+mj-cs"/>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D71D72D-16AF-4694-8FFF-6F512D5CEFD9}"/>
              </a:ext>
            </a:extLst>
          </p:cNvPr>
          <p:cNvSpPr>
            <a:spLocks noGrp="1"/>
          </p:cNvSpPr>
          <p:nvPr>
            <p:ph sz="half" idx="1"/>
          </p:nvPr>
        </p:nvSpPr>
        <p:spPr>
          <a:xfrm>
            <a:off x="838200" y="1136073"/>
            <a:ext cx="5181600" cy="4580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63D5A437-CA75-4D41-8432-D9688F2EC299}"/>
              </a:ext>
            </a:extLst>
          </p:cNvPr>
          <p:cNvSpPr>
            <a:spLocks noGrp="1"/>
          </p:cNvSpPr>
          <p:nvPr>
            <p:ph sz="half" idx="2"/>
          </p:nvPr>
        </p:nvSpPr>
        <p:spPr>
          <a:xfrm>
            <a:off x="6172200" y="1136073"/>
            <a:ext cx="5181600" cy="4580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lowchart: Document 7">
            <a:extLst>
              <a:ext uri="{FF2B5EF4-FFF2-40B4-BE49-F238E27FC236}">
                <a16:creationId xmlns:a16="http://schemas.microsoft.com/office/drawing/2014/main" id="{9B13DD47-277D-4F8D-9866-16C9DDEAA2E6}"/>
              </a:ext>
            </a:extLst>
          </p:cNvPr>
          <p:cNvSpPr/>
          <p:nvPr userDrawn="1"/>
        </p:nvSpPr>
        <p:spPr>
          <a:xfrm rot="10800000">
            <a:off x="0" y="5818741"/>
            <a:ext cx="12192000" cy="1030402"/>
          </a:xfrm>
          <a:prstGeom prst="flowChartDocumen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DE3511AB-59D7-4D3E-81FA-615E89224522}"/>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5021" y="5955603"/>
            <a:ext cx="4821957" cy="995848"/>
          </a:xfrm>
          <a:prstGeom prst="rect">
            <a:avLst/>
          </a:prstGeom>
        </p:spPr>
      </p:pic>
      <p:pic>
        <p:nvPicPr>
          <p:cNvPr id="10" name="Picture 9" descr="69d1adde4baec9256105bac468225e31--polynesian-tribal-art-tribal">
            <a:extLst>
              <a:ext uri="{FF2B5EF4-FFF2-40B4-BE49-F238E27FC236}">
                <a16:creationId xmlns:a16="http://schemas.microsoft.com/office/drawing/2014/main" id="{01A1B166-C176-4C61-80E3-A5F175C18593}"/>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r="52419" b="54573"/>
          <a:stretch>
            <a:fillRect/>
          </a:stretch>
        </p:blipFill>
        <p:spPr bwMode="auto">
          <a:xfrm rot="5400000">
            <a:off x="41751" y="5965608"/>
            <a:ext cx="841785" cy="925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1" name="Picture 5" descr="69d1adde4baec9256105bac468225e31--polynesian-tribal-art-tribal">
            <a:extLst>
              <a:ext uri="{FF2B5EF4-FFF2-40B4-BE49-F238E27FC236}">
                <a16:creationId xmlns:a16="http://schemas.microsoft.com/office/drawing/2014/main" id="{EC91B846-2218-42D3-9250-7C7C327780B9}"/>
              </a:ext>
            </a:extLst>
          </p:cNvPr>
          <p:cNvPicPr>
            <a:picLocks noChangeAspect="1" noChangeArrowheads="1"/>
          </p:cNvPicPr>
          <p:nvPr userDrawn="1"/>
        </p:nvPicPr>
        <p:blipFill rotWithShape="1">
          <a:blip r:embed="rId4">
            <a:lum bright="70000" contrast="-70000"/>
            <a:extLst>
              <a:ext uri="{28A0092B-C50C-407E-A947-70E740481C1C}">
                <a14:useLocalDpi xmlns:a14="http://schemas.microsoft.com/office/drawing/2010/main" val="0"/>
              </a:ext>
            </a:extLst>
          </a:blip>
          <a:srcRect r="53243" b="54573"/>
          <a:stretch/>
        </p:blipFill>
        <p:spPr bwMode="auto">
          <a:xfrm>
            <a:off x="11196151" y="5872281"/>
            <a:ext cx="995849" cy="9768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144156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74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C923-DBA1-4FB5-A198-54F18F48BC5C}"/>
              </a:ext>
            </a:extLst>
          </p:cNvPr>
          <p:cNvSpPr>
            <a:spLocks noGrp="1"/>
          </p:cNvSpPr>
          <p:nvPr>
            <p:ph type="ctrTitle"/>
          </p:nvPr>
        </p:nvSpPr>
        <p:spPr>
          <a:xfrm>
            <a:off x="1524000" y="1122363"/>
            <a:ext cx="9144000" cy="2387600"/>
          </a:xfrm>
        </p:spPr>
        <p:txBody>
          <a:bodyPr anchor="b">
            <a:normAutofit/>
          </a:bodyPr>
          <a:lstStyle>
            <a:lvl1pPr algn="l">
              <a:defRPr lang="en-AU" sz="5400" kern="1200" dirty="0">
                <a:solidFill>
                  <a:schemeClr val="bg1"/>
                </a:solidFill>
                <a:effectLst>
                  <a:outerShdw blurRad="38100" dist="38100" dir="2700000" algn="tl">
                    <a:srgbClr val="000000">
                      <a:alpha val="43137"/>
                    </a:srgbClr>
                  </a:outerShdw>
                </a:effectLst>
                <a:latin typeface="+mn-lt"/>
                <a:ea typeface="+mn-ea"/>
                <a:cs typeface="+mn-cs"/>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D1AA0AF5-F6E6-4EB0-8287-ED1B3C991D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89CEA97-64E1-43E1-9D8B-7F8F3172C8EE}"/>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A2279B58-2491-4586-9AF4-8051EF462A2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1F76ED-91A9-47BA-8BD4-4199BF9CC111}"/>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194296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C923-DBA1-4FB5-A198-54F18F48B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AA0AF5-F6E6-4EB0-8287-ED1B3C991D93}"/>
              </a:ext>
            </a:extLst>
          </p:cNvPr>
          <p:cNvSpPr>
            <a:spLocks noGrp="1"/>
          </p:cNvSpPr>
          <p:nvPr>
            <p:ph type="subTitle" idx="1"/>
          </p:nvPr>
        </p:nvSpPr>
        <p:spPr>
          <a:xfrm>
            <a:off x="1524000" y="3602038"/>
            <a:ext cx="9144000" cy="1655762"/>
          </a:xfrm>
        </p:spPr>
        <p:txBody>
          <a:bodyPr>
            <a:normAutofit/>
          </a:bodyPr>
          <a:lstStyle>
            <a:lvl1pPr marL="0" indent="0" algn="l">
              <a:buNone/>
              <a:defRPr lang="en-AU" sz="4000" kern="1200" dirty="0">
                <a:solidFill>
                  <a:schemeClr val="bg1"/>
                </a:solidFill>
                <a:effectLst/>
                <a:latin typeface="Gisha" panose="020B0604020202020204" pitchFamily="34" charset="-79"/>
                <a:ea typeface="+mn-ea"/>
                <a:cs typeface="Gisha" panose="020B0604020202020204"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089CEA97-64E1-43E1-9D8B-7F8F3172C8EE}"/>
              </a:ext>
            </a:extLst>
          </p:cNvPr>
          <p:cNvSpPr>
            <a:spLocks noGrp="1"/>
          </p:cNvSpPr>
          <p:nvPr>
            <p:ph type="dt" sz="half" idx="10"/>
          </p:nvPr>
        </p:nvSpPr>
        <p:spPr/>
        <p:txBody>
          <a:body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A2279B58-2491-4586-9AF4-8051EF462A2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1F76ED-91A9-47BA-8BD4-4199BF9CC111}"/>
              </a:ext>
            </a:extLst>
          </p:cNvPr>
          <p:cNvSpPr>
            <a:spLocks noGrp="1"/>
          </p:cNvSpPr>
          <p:nvPr>
            <p:ph type="sldNum" sz="quarter" idx="12"/>
          </p:nvPr>
        </p:nvSpPr>
        <p:spPr/>
        <p:txBody>
          <a:bodyPr/>
          <a:lstStyle/>
          <a:p>
            <a:fld id="{CA423072-0DDA-4BFD-965D-3C6CB894243A}" type="slidenum">
              <a:rPr lang="en-AU" smtClean="0"/>
              <a:t>‹#›</a:t>
            </a:fld>
            <a:endParaRPr lang="en-AU"/>
          </a:p>
        </p:txBody>
      </p:sp>
    </p:spTree>
    <p:extLst>
      <p:ext uri="{BB962C8B-B14F-4D97-AF65-F5344CB8AC3E}">
        <p14:creationId xmlns:p14="http://schemas.microsoft.com/office/powerpoint/2010/main" val="240438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7607D-0901-48EA-AADD-AA4CE1573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9BD4CD-0F6E-4C71-BD05-0DE5FEFC73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DD134B-651F-4A06-8BE3-635344A6B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C28A0-458A-4203-89A1-B31B9109B547}" type="datetimeFigureOut">
              <a:rPr lang="en-AU" smtClean="0"/>
              <a:t>11/02/2020</a:t>
            </a:fld>
            <a:endParaRPr lang="en-AU"/>
          </a:p>
        </p:txBody>
      </p:sp>
      <p:sp>
        <p:nvSpPr>
          <p:cNvPr id="5" name="Footer Placeholder 4">
            <a:extLst>
              <a:ext uri="{FF2B5EF4-FFF2-40B4-BE49-F238E27FC236}">
                <a16:creationId xmlns:a16="http://schemas.microsoft.com/office/drawing/2014/main" id="{1B16A384-07B7-4EE7-B739-EA511F66F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5AB4077-35C1-4CD2-AB45-2456E2BC55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23072-0DDA-4BFD-965D-3C6CB894243A}" type="slidenum">
              <a:rPr lang="en-AU" smtClean="0"/>
              <a:t>‹#›</a:t>
            </a:fld>
            <a:endParaRPr lang="en-AU"/>
          </a:p>
        </p:txBody>
      </p:sp>
      <p:pic>
        <p:nvPicPr>
          <p:cNvPr id="7" name="Picture 3" descr="2edit 9">
            <a:extLst>
              <a:ext uri="{FF2B5EF4-FFF2-40B4-BE49-F238E27FC236}">
                <a16:creationId xmlns:a16="http://schemas.microsoft.com/office/drawing/2014/main" id="{A0DA062D-45EF-4F1A-8058-5968B2EEE98F}"/>
              </a:ext>
            </a:extLst>
          </p:cNvPr>
          <p:cNvPicPr>
            <a:picLocks noChangeAspect="1" noChangeArrowheads="1"/>
          </p:cNvPicPr>
          <p:nvPr userDrawn="1"/>
        </p:nvPicPr>
        <p:blipFill rotWithShape="1">
          <a:blip r:embed="rId21">
            <a:alphaModFix amt="20000"/>
            <a:duotone>
              <a:schemeClr val="bg2">
                <a:shade val="45000"/>
                <a:satMod val="135000"/>
              </a:schemeClr>
              <a:prstClr val="white"/>
            </a:duotone>
            <a:extLst>
              <a:ext uri="{28A0092B-C50C-407E-A947-70E740481C1C}">
                <a14:useLocalDpi xmlns:a14="http://schemas.microsoft.com/office/drawing/2010/main" val="0"/>
              </a:ext>
            </a:extLst>
          </a:blip>
          <a:srcRect l="23564" t="15051" r="11433" b="22826"/>
          <a:stretch/>
        </p:blipFill>
        <p:spPr bwMode="auto">
          <a:xfrm flipH="1" flipV="1">
            <a:off x="0" y="-3"/>
            <a:ext cx="12181114" cy="68648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41699670"/>
      </p:ext>
    </p:extLst>
  </p:cSld>
  <p:clrMap bg1="lt1" tx1="dk1" bg2="lt2" tx2="dk2" accent1="accent1" accent2="accent2" accent3="accent3" accent4="accent4" accent5="accent5" accent6="accent6" hlink="hlink" folHlink="folHlink"/>
  <p:sldLayoutIdLst>
    <p:sldLayoutId id="2147483680" r:id="rId1"/>
    <p:sldLayoutId id="2147483689" r:id="rId2"/>
    <p:sldLayoutId id="2147483679" r:id="rId3"/>
    <p:sldLayoutId id="2147483668" r:id="rId4"/>
    <p:sldLayoutId id="2147483681" r:id="rId5"/>
    <p:sldLayoutId id="2147483703" r:id="rId6"/>
    <p:sldLayoutId id="2147483683" r:id="rId7"/>
    <p:sldLayoutId id="2147483682" r:id="rId8"/>
    <p:sldLayoutId id="214748368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D4ED6-2D95-43EA-8A87-875867863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D3E6D77-E72B-4A45-9134-24D7403257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8F5F4C-58FA-4E5C-8935-A89BCF20E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6889-A994-4008-BE2D-B855418BD478}" type="datetimeFigureOut">
              <a:rPr lang="en-AU" smtClean="0"/>
              <a:t>11/02/2020</a:t>
            </a:fld>
            <a:endParaRPr lang="en-AU"/>
          </a:p>
        </p:txBody>
      </p:sp>
      <p:sp>
        <p:nvSpPr>
          <p:cNvPr id="5" name="Footer Placeholder 4">
            <a:extLst>
              <a:ext uri="{FF2B5EF4-FFF2-40B4-BE49-F238E27FC236}">
                <a16:creationId xmlns:a16="http://schemas.microsoft.com/office/drawing/2014/main" id="{0B2FC2EF-6809-4482-997A-02E9440CF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F15139A-4C87-4DA4-AEFD-BBE9ABA62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D34C7-D0A2-4E90-AF54-6FAD8075819E}" type="slidenum">
              <a:rPr lang="en-AU" smtClean="0"/>
              <a:t>‹#›</a:t>
            </a:fld>
            <a:endParaRPr lang="en-AU"/>
          </a:p>
        </p:txBody>
      </p:sp>
    </p:spTree>
    <p:extLst>
      <p:ext uri="{BB962C8B-B14F-4D97-AF65-F5344CB8AC3E}">
        <p14:creationId xmlns:p14="http://schemas.microsoft.com/office/powerpoint/2010/main" val="4247925026"/>
      </p:ext>
    </p:extLst>
  </p:cSld>
  <p:clrMap bg1="lt1" tx1="dk1" bg2="lt2" tx2="dk2" accent1="accent1" accent2="accent2" accent3="accent3" accent4="accent4" accent5="accent5" accent6="accent6" hlink="hlink" folHlink="folHlink"/>
  <p:sldLayoutIdLst>
    <p:sldLayoutId id="2147483691" r:id="rId1"/>
    <p:sldLayoutId id="2147483702"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Isoa%20Korovulavula%20IAS-USP%20Presentation%2010%20Feb%202020.ppt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Pacwaste+%20Feb%202020%20SPC.pptx"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73.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8.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C03E67-6A4A-4AF9-B97A-0849F0C456DB}"/>
              </a:ext>
            </a:extLst>
          </p:cNvPr>
          <p:cNvSpPr>
            <a:spLocks noGrp="1"/>
          </p:cNvSpPr>
          <p:nvPr>
            <p:ph type="ctrTitle"/>
          </p:nvPr>
        </p:nvSpPr>
        <p:spPr/>
        <p:txBody>
          <a:bodyPr/>
          <a:lstStyle/>
          <a:p>
            <a:r>
              <a:rPr lang="en-US" sz="5000" dirty="0"/>
              <a:t>P</a:t>
            </a:r>
            <a:r>
              <a:rPr lang="en-US" dirty="0"/>
              <a:t>ac</a:t>
            </a:r>
            <a:r>
              <a:rPr lang="en-US" sz="5000" dirty="0"/>
              <a:t>W</a:t>
            </a:r>
            <a:r>
              <a:rPr lang="en-US" dirty="0"/>
              <a:t>aste</a:t>
            </a:r>
            <a:r>
              <a:rPr lang="en-US" sz="5000" dirty="0"/>
              <a:t>P</a:t>
            </a:r>
            <a:r>
              <a:rPr lang="en-US" dirty="0"/>
              <a:t>lus </a:t>
            </a:r>
            <a:r>
              <a:rPr lang="en-US" sz="5000" dirty="0"/>
              <a:t>P</a:t>
            </a:r>
            <a:r>
              <a:rPr lang="en-US" dirty="0"/>
              <a:t>rogramme</a:t>
            </a:r>
            <a:endParaRPr lang="en-AU" dirty="0"/>
          </a:p>
        </p:txBody>
      </p:sp>
      <p:sp>
        <p:nvSpPr>
          <p:cNvPr id="6" name="Subtitle 5">
            <a:extLst>
              <a:ext uri="{FF2B5EF4-FFF2-40B4-BE49-F238E27FC236}">
                <a16:creationId xmlns:a16="http://schemas.microsoft.com/office/drawing/2014/main" id="{72809D25-7425-480E-AB60-65F078F781FF}"/>
              </a:ext>
            </a:extLst>
          </p:cNvPr>
          <p:cNvSpPr>
            <a:spLocks noGrp="1"/>
          </p:cNvSpPr>
          <p:nvPr>
            <p:ph type="subTitle" idx="1"/>
          </p:nvPr>
        </p:nvSpPr>
        <p:spPr/>
        <p:txBody>
          <a:bodyPr/>
          <a:lstStyle/>
          <a:p>
            <a:r>
              <a:rPr lang="en-US" dirty="0"/>
              <a:t>Steering Committee Meeting – Day 2</a:t>
            </a:r>
            <a:endParaRPr lang="en-AU" dirty="0"/>
          </a:p>
        </p:txBody>
      </p:sp>
    </p:spTree>
    <p:extLst>
      <p:ext uri="{BB962C8B-B14F-4D97-AF65-F5344CB8AC3E}">
        <p14:creationId xmlns:p14="http://schemas.microsoft.com/office/powerpoint/2010/main" val="3266341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D8D50A-3294-481F-A28D-28AF102489C6}"/>
              </a:ext>
            </a:extLst>
          </p:cNvPr>
          <p:cNvSpPr>
            <a:spLocks noGrp="1"/>
          </p:cNvSpPr>
          <p:nvPr>
            <p:ph type="subTitle" idx="1"/>
          </p:nvPr>
        </p:nvSpPr>
        <p:spPr/>
        <p:txBody>
          <a:bodyPr/>
          <a:lstStyle/>
          <a:p>
            <a:r>
              <a:rPr lang="en-US" dirty="0"/>
              <a:t>Programme Update</a:t>
            </a:r>
          </a:p>
          <a:p>
            <a:r>
              <a:rPr lang="en-US" sz="3000" dirty="0">
                <a:solidFill>
                  <a:schemeClr val="tx1">
                    <a:lumMod val="50000"/>
                    <a:lumOff val="50000"/>
                  </a:schemeClr>
                </a:solidFill>
              </a:rPr>
              <a:t>Session Facilitator: Veari (Papua New Guinea)</a:t>
            </a:r>
            <a:endParaRPr lang="en-AU" sz="3000" dirty="0">
              <a:solidFill>
                <a:schemeClr val="tx1">
                  <a:lumMod val="50000"/>
                  <a:lumOff val="50000"/>
                </a:schemeClr>
              </a:solidFill>
            </a:endParaRPr>
          </a:p>
          <a:p>
            <a:endParaRPr lang="en-AU" dirty="0"/>
          </a:p>
        </p:txBody>
      </p:sp>
      <p:sp>
        <p:nvSpPr>
          <p:cNvPr id="3" name="Title 2">
            <a:extLst>
              <a:ext uri="{FF2B5EF4-FFF2-40B4-BE49-F238E27FC236}">
                <a16:creationId xmlns:a16="http://schemas.microsoft.com/office/drawing/2014/main" id="{9570AC0E-0E3D-4F6A-9032-E7979963526A}"/>
              </a:ext>
            </a:extLst>
          </p:cNvPr>
          <p:cNvSpPr>
            <a:spLocks noGrp="1"/>
          </p:cNvSpPr>
          <p:nvPr>
            <p:ph type="ctrTitle"/>
          </p:nvPr>
        </p:nvSpPr>
        <p:spPr/>
        <p:txBody>
          <a:bodyPr/>
          <a:lstStyle/>
          <a:p>
            <a:r>
              <a:rPr lang="en-US" dirty="0"/>
              <a:t>Session 2</a:t>
            </a:r>
            <a:endParaRPr lang="en-AU" dirty="0"/>
          </a:p>
        </p:txBody>
      </p:sp>
    </p:spTree>
    <p:extLst>
      <p:ext uri="{BB962C8B-B14F-4D97-AF65-F5344CB8AC3E}">
        <p14:creationId xmlns:p14="http://schemas.microsoft.com/office/powerpoint/2010/main" val="351891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78BCBF-429B-434C-B240-75B8E9CECAB0}"/>
              </a:ext>
            </a:extLst>
          </p:cNvPr>
          <p:cNvSpPr>
            <a:spLocks noGrp="1"/>
          </p:cNvSpPr>
          <p:nvPr>
            <p:ph type="subTitle" idx="1"/>
          </p:nvPr>
        </p:nvSpPr>
        <p:spPr>
          <a:xfrm>
            <a:off x="98377" y="1820532"/>
            <a:ext cx="8809220" cy="3404611"/>
          </a:xfrm>
        </p:spPr>
        <p:txBody>
          <a:bodyPr/>
          <a:lstStyle/>
          <a:p>
            <a:r>
              <a:rPr lang="en-US" dirty="0"/>
              <a:t>Responses to Questions from </a:t>
            </a:r>
            <a:br>
              <a:rPr lang="en-US" dirty="0"/>
            </a:br>
            <a:r>
              <a:rPr lang="en-US" dirty="0"/>
              <a:t>Country Presentations</a:t>
            </a:r>
            <a:endParaRPr lang="en-AU" dirty="0"/>
          </a:p>
        </p:txBody>
      </p:sp>
      <p:sp>
        <p:nvSpPr>
          <p:cNvPr id="3" name="Content Placeholder 2">
            <a:extLst>
              <a:ext uri="{FF2B5EF4-FFF2-40B4-BE49-F238E27FC236}">
                <a16:creationId xmlns:a16="http://schemas.microsoft.com/office/drawing/2014/main" id="{78B2F9F7-4BFB-47D3-A0A3-ED7153E1E38A}"/>
              </a:ext>
            </a:extLst>
          </p:cNvPr>
          <p:cNvSpPr>
            <a:spLocks noGrp="1"/>
          </p:cNvSpPr>
          <p:nvPr>
            <p:ph idx="12"/>
          </p:nvPr>
        </p:nvSpPr>
        <p:spPr/>
        <p:txBody>
          <a:bodyPr>
            <a:normAutofit/>
          </a:bodyPr>
          <a:lstStyle/>
          <a:p>
            <a:r>
              <a:rPr lang="en-US" dirty="0"/>
              <a:t>Bradley Nolan (SPREP)</a:t>
            </a:r>
            <a:endParaRPr lang="en-AU" dirty="0"/>
          </a:p>
        </p:txBody>
      </p:sp>
    </p:spTree>
    <p:extLst>
      <p:ext uri="{BB962C8B-B14F-4D97-AF65-F5344CB8AC3E}">
        <p14:creationId xmlns:p14="http://schemas.microsoft.com/office/powerpoint/2010/main" val="392438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3345545265"/>
              </p:ext>
            </p:extLst>
          </p:nvPr>
        </p:nvGraphicFramePr>
        <p:xfrm>
          <a:off x="838200" y="462224"/>
          <a:ext cx="10515600" cy="5295481"/>
        </p:xfrm>
        <a:graphic>
          <a:graphicData uri="http://schemas.openxmlformats.org/drawingml/2006/table">
            <a:tbl>
              <a:tblPr firstRow="1" bandRow="1">
                <a:tableStyleId>{5C22544A-7EE6-4342-B048-85BDC9FD1C3A}</a:tableStyleId>
              </a:tblPr>
              <a:tblGrid>
                <a:gridCol w="3874477">
                  <a:extLst>
                    <a:ext uri="{9D8B030D-6E8A-4147-A177-3AD203B41FA5}">
                      <a16:colId xmlns:a16="http://schemas.microsoft.com/office/drawing/2014/main" val="1645360871"/>
                    </a:ext>
                  </a:extLst>
                </a:gridCol>
                <a:gridCol w="6641123">
                  <a:extLst>
                    <a:ext uri="{9D8B030D-6E8A-4147-A177-3AD203B41FA5}">
                      <a16:colId xmlns:a16="http://schemas.microsoft.com/office/drawing/2014/main" val="1098871802"/>
                    </a:ext>
                  </a:extLst>
                </a:gridCol>
              </a:tblGrid>
              <a:tr h="412561">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1322457">
                <a:tc>
                  <a:txBody>
                    <a:bodyPr/>
                    <a:lstStyle/>
                    <a:p>
                      <a:r>
                        <a:rPr lang="en-US" dirty="0"/>
                        <a:t>Process of requesting assistance (funding and technical) from the project</a:t>
                      </a:r>
                      <a:endParaRPr lang="en-AU" dirty="0"/>
                    </a:p>
                  </a:txBody>
                  <a:tcPr/>
                </a:tc>
                <a:tc>
                  <a:txBody>
                    <a:bodyPr/>
                    <a:lstStyle/>
                    <a:p>
                      <a:pPr marL="285750" indent="-285750">
                        <a:buFont typeface="Arial" panose="020B0604020202020204" pitchFamily="34" charset="0"/>
                        <a:buChar char="•"/>
                      </a:pPr>
                      <a:r>
                        <a:rPr lang="en-US" dirty="0"/>
                        <a:t>In-country Projects will be the focus of Wednesday’s session</a:t>
                      </a:r>
                    </a:p>
                    <a:p>
                      <a:pPr marL="285750" indent="-285750">
                        <a:buFont typeface="Arial" panose="020B0604020202020204" pitchFamily="34" charset="0"/>
                        <a:buChar char="•"/>
                      </a:pPr>
                      <a:r>
                        <a:rPr lang="en-US" dirty="0"/>
                        <a:t>Technical support – no formal process – just reach out and we will work with you to get an outcome</a:t>
                      </a:r>
                      <a:endParaRPr lang="en-AU" dirty="0"/>
                    </a:p>
                  </a:txBody>
                  <a:tcPr/>
                </a:tc>
                <a:extLst>
                  <a:ext uri="{0D108BD9-81ED-4DB2-BD59-A6C34878D82A}">
                    <a16:rowId xmlns:a16="http://schemas.microsoft.com/office/drawing/2014/main" val="320286237"/>
                  </a:ext>
                </a:extLst>
              </a:tr>
              <a:tr h="712093">
                <a:tc>
                  <a:txBody>
                    <a:bodyPr/>
                    <a:lstStyle/>
                    <a:p>
                      <a:r>
                        <a:rPr lang="en-US" dirty="0"/>
                        <a:t>Support for PacWastePlus National Inception Workshop</a:t>
                      </a:r>
                      <a:endParaRPr lang="en-AU" dirty="0"/>
                    </a:p>
                  </a:txBody>
                  <a:tcPr/>
                </a:tc>
                <a:tc>
                  <a:txBody>
                    <a:bodyPr/>
                    <a:lstStyle/>
                    <a:p>
                      <a:pPr marL="285750" indent="-285750">
                        <a:buFont typeface="Arial" panose="020B0604020202020204" pitchFamily="34" charset="0"/>
                        <a:buChar char="•"/>
                      </a:pPr>
                      <a:r>
                        <a:rPr lang="en-US" dirty="0"/>
                        <a:t>Should be undertaken in upcoming Mission visits</a:t>
                      </a:r>
                      <a:endParaRPr lang="en-AU" dirty="0"/>
                    </a:p>
                  </a:txBody>
                  <a:tcPr/>
                </a:tc>
                <a:extLst>
                  <a:ext uri="{0D108BD9-81ED-4DB2-BD59-A6C34878D82A}">
                    <a16:rowId xmlns:a16="http://schemas.microsoft.com/office/drawing/2014/main" val="2749935386"/>
                  </a:ext>
                </a:extLst>
              </a:tr>
              <a:tr h="2848370">
                <a:tc>
                  <a:txBody>
                    <a:bodyPr/>
                    <a:lstStyle/>
                    <a:p>
                      <a:r>
                        <a:rPr lang="en-US" dirty="0"/>
                        <a:t>Support for National Steering Committee </a:t>
                      </a:r>
                      <a:endParaRPr lang="en-AU" dirty="0"/>
                    </a:p>
                  </a:txBody>
                  <a:tcPr/>
                </a:tc>
                <a:tc>
                  <a:txBody>
                    <a:bodyPr/>
                    <a:lstStyle/>
                    <a:p>
                      <a:pPr marL="285750" indent="-285750">
                        <a:buFont typeface="Arial" panose="020B0604020202020204" pitchFamily="34" charset="0"/>
                        <a:buChar char="•"/>
                      </a:pPr>
                      <a:r>
                        <a:rPr lang="en-US" dirty="0"/>
                        <a:t>National Committees are an opportunity for Countries to have active and ongoing consultation with their regulated communities.  Committees should be formed and managed by Countries, PWP can attend and assist, but we will not be “close” enough to manage.</a:t>
                      </a:r>
                    </a:p>
                    <a:p>
                      <a:pPr marL="285750" indent="-285750">
                        <a:buFont typeface="Arial" panose="020B0604020202020204" pitchFamily="34" charset="0"/>
                        <a:buChar char="•"/>
                      </a:pPr>
                      <a:r>
                        <a:rPr lang="en-US" dirty="0"/>
                        <a:t>Consider how NEAP can be used</a:t>
                      </a:r>
                    </a:p>
                    <a:p>
                      <a:pPr marL="285750" indent="-285750">
                        <a:buFont typeface="Arial" panose="020B0604020202020204" pitchFamily="34" charset="0"/>
                        <a:buChar char="•"/>
                      </a:pPr>
                      <a:r>
                        <a:rPr lang="en-US" dirty="0"/>
                        <a:t>If you have a Recycling Association, can they me </a:t>
                      </a:r>
                      <a:r>
                        <a:rPr lang="en-US" dirty="0" err="1"/>
                        <a:t>mobilised</a:t>
                      </a:r>
                      <a:r>
                        <a:rPr lang="en-US" dirty="0"/>
                        <a:t> in this space?</a:t>
                      </a:r>
                      <a:endParaRPr lang="en-AU" dirty="0"/>
                    </a:p>
                  </a:txBody>
                  <a:tcPr/>
                </a:tc>
                <a:extLst>
                  <a:ext uri="{0D108BD9-81ED-4DB2-BD59-A6C34878D82A}">
                    <a16:rowId xmlns:a16="http://schemas.microsoft.com/office/drawing/2014/main" val="97940421"/>
                  </a:ext>
                </a:extLst>
              </a:tr>
            </a:tbl>
          </a:graphicData>
        </a:graphic>
      </p:graphicFrame>
    </p:spTree>
    <p:extLst>
      <p:ext uri="{BB962C8B-B14F-4D97-AF65-F5344CB8AC3E}">
        <p14:creationId xmlns:p14="http://schemas.microsoft.com/office/powerpoint/2010/main" val="10560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3241470423"/>
              </p:ext>
            </p:extLst>
          </p:nvPr>
        </p:nvGraphicFramePr>
        <p:xfrm>
          <a:off x="838200" y="462224"/>
          <a:ext cx="10515600" cy="5325627"/>
        </p:xfrm>
        <a:graphic>
          <a:graphicData uri="http://schemas.openxmlformats.org/drawingml/2006/table">
            <a:tbl>
              <a:tblPr firstRow="1" bandRow="1">
                <a:tableStyleId>{5C22544A-7EE6-4342-B048-85BDC9FD1C3A}</a:tableStyleId>
              </a:tblPr>
              <a:tblGrid>
                <a:gridCol w="3824235">
                  <a:extLst>
                    <a:ext uri="{9D8B030D-6E8A-4147-A177-3AD203B41FA5}">
                      <a16:colId xmlns:a16="http://schemas.microsoft.com/office/drawing/2014/main" val="1645360871"/>
                    </a:ext>
                  </a:extLst>
                </a:gridCol>
                <a:gridCol w="6691365">
                  <a:extLst>
                    <a:ext uri="{9D8B030D-6E8A-4147-A177-3AD203B41FA5}">
                      <a16:colId xmlns:a16="http://schemas.microsoft.com/office/drawing/2014/main" val="1098871802"/>
                    </a:ext>
                  </a:extLst>
                </a:gridCol>
              </a:tblGrid>
              <a:tr h="399642">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1281045">
                <a:tc>
                  <a:txBody>
                    <a:bodyPr/>
                    <a:lstStyle/>
                    <a:p>
                      <a:r>
                        <a:rPr lang="en-US" dirty="0"/>
                        <a:t>Assistance to develop Country Project Design</a:t>
                      </a:r>
                      <a:endParaRPr lang="en-AU" dirty="0"/>
                    </a:p>
                  </a:txBody>
                  <a:tcPr/>
                </a:tc>
                <a:tc>
                  <a:txBody>
                    <a:bodyPr/>
                    <a:lstStyle/>
                    <a:p>
                      <a:pPr marL="285750" indent="-285750">
                        <a:buFont typeface="Arial" panose="020B0604020202020204" pitchFamily="34" charset="0"/>
                        <a:buChar char="•"/>
                      </a:pPr>
                      <a:r>
                        <a:rPr lang="en-US" dirty="0"/>
                        <a:t>This is the purpose of mission trips.  Those countries receiving missions after Easter should discuss with PWP PMU during </a:t>
                      </a:r>
                      <a:r>
                        <a:rPr lang="en-US" dirty="0" err="1"/>
                        <a:t>Talanoa</a:t>
                      </a:r>
                      <a:r>
                        <a:rPr lang="en-US" dirty="0"/>
                        <a:t> sessions tomorrow how best they want to engage.</a:t>
                      </a:r>
                      <a:endParaRPr lang="en-AU" dirty="0"/>
                    </a:p>
                  </a:txBody>
                  <a:tcPr/>
                </a:tc>
                <a:extLst>
                  <a:ext uri="{0D108BD9-81ED-4DB2-BD59-A6C34878D82A}">
                    <a16:rowId xmlns:a16="http://schemas.microsoft.com/office/drawing/2014/main" val="320286237"/>
                  </a:ext>
                </a:extLst>
              </a:tr>
              <a:tr h="885766">
                <a:tc>
                  <a:txBody>
                    <a:bodyPr/>
                    <a:lstStyle/>
                    <a:p>
                      <a:r>
                        <a:rPr lang="en-US" dirty="0"/>
                        <a:t>Carry-over activities from previous projects such as PacWaste</a:t>
                      </a:r>
                      <a:endParaRPr lang="en-AU" dirty="0"/>
                    </a:p>
                  </a:txBody>
                  <a:tcPr/>
                </a:tc>
                <a:tc>
                  <a:txBody>
                    <a:bodyPr/>
                    <a:lstStyle/>
                    <a:p>
                      <a:pPr marL="285750" indent="-285750">
                        <a:buFont typeface="Arial" panose="020B0604020202020204" pitchFamily="34" charset="0"/>
                        <a:buChar char="•"/>
                      </a:pPr>
                      <a:r>
                        <a:rPr lang="en-US" dirty="0"/>
                        <a:t>A small number of approved activities are included in PacWastePlus, we will discuss these in the next session</a:t>
                      </a:r>
                      <a:endParaRPr lang="en-AU" dirty="0"/>
                    </a:p>
                  </a:txBody>
                  <a:tcPr/>
                </a:tc>
                <a:extLst>
                  <a:ext uri="{0D108BD9-81ED-4DB2-BD59-A6C34878D82A}">
                    <a16:rowId xmlns:a16="http://schemas.microsoft.com/office/drawing/2014/main" val="2749935386"/>
                  </a:ext>
                </a:extLst>
              </a:tr>
              <a:tr h="2759174">
                <a:tc>
                  <a:txBody>
                    <a:bodyPr/>
                    <a:lstStyle/>
                    <a:p>
                      <a:r>
                        <a:rPr lang="en-US" dirty="0"/>
                        <a:t>Lack of skills or trained personals to carry out awareness to community level.</a:t>
                      </a:r>
                      <a:endParaRPr lang="en-AU" dirty="0"/>
                    </a:p>
                  </a:txBody>
                  <a:tcPr/>
                </a:tc>
                <a:tc>
                  <a:txBody>
                    <a:bodyPr/>
                    <a:lstStyle/>
                    <a:p>
                      <a:pPr marL="285750" indent="-285750">
                        <a:buFont typeface="Arial" panose="020B0604020202020204" pitchFamily="34" charset="0"/>
                        <a:buChar char="•"/>
                      </a:pPr>
                      <a:r>
                        <a:rPr lang="en-US" dirty="0"/>
                        <a:t>PacWastePlus has resource to activate to increase skills capacity (KRA 4).  Engage with the Capacity Needs Assessment to ensure your needs are included, and we will work to determine how best PacWastePlus can assist with Capacity Building across the numerous priorities that will be identified.</a:t>
                      </a:r>
                    </a:p>
                    <a:p>
                      <a:pPr marL="285750" indent="-285750">
                        <a:buFont typeface="Arial" panose="020B0604020202020204" pitchFamily="34" charset="0"/>
                        <a:buChar char="•"/>
                      </a:pPr>
                      <a:r>
                        <a:rPr lang="en-US" dirty="0"/>
                        <a:t>Look to build required Capacity Building into your in-country projects.</a:t>
                      </a:r>
                      <a:endParaRPr lang="en-AU" dirty="0"/>
                    </a:p>
                  </a:txBody>
                  <a:tcPr/>
                </a:tc>
                <a:extLst>
                  <a:ext uri="{0D108BD9-81ED-4DB2-BD59-A6C34878D82A}">
                    <a16:rowId xmlns:a16="http://schemas.microsoft.com/office/drawing/2014/main" val="97940421"/>
                  </a:ext>
                </a:extLst>
              </a:tr>
            </a:tbl>
          </a:graphicData>
        </a:graphic>
      </p:graphicFrame>
    </p:spTree>
    <p:extLst>
      <p:ext uri="{BB962C8B-B14F-4D97-AF65-F5344CB8AC3E}">
        <p14:creationId xmlns:p14="http://schemas.microsoft.com/office/powerpoint/2010/main" val="335067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1563022238"/>
              </p:ext>
            </p:extLst>
          </p:nvPr>
        </p:nvGraphicFramePr>
        <p:xfrm>
          <a:off x="838200" y="221064"/>
          <a:ext cx="10515600" cy="5533162"/>
        </p:xfrm>
        <a:graphic>
          <a:graphicData uri="http://schemas.openxmlformats.org/drawingml/2006/table">
            <a:tbl>
              <a:tblPr firstRow="1" bandRow="1">
                <a:tableStyleId>{5C22544A-7EE6-4342-B048-85BDC9FD1C3A}</a:tableStyleId>
              </a:tblPr>
              <a:tblGrid>
                <a:gridCol w="3753897">
                  <a:extLst>
                    <a:ext uri="{9D8B030D-6E8A-4147-A177-3AD203B41FA5}">
                      <a16:colId xmlns:a16="http://schemas.microsoft.com/office/drawing/2014/main" val="1645360871"/>
                    </a:ext>
                  </a:extLst>
                </a:gridCol>
                <a:gridCol w="6761703">
                  <a:extLst>
                    <a:ext uri="{9D8B030D-6E8A-4147-A177-3AD203B41FA5}">
                      <a16:colId xmlns:a16="http://schemas.microsoft.com/office/drawing/2014/main" val="1098871802"/>
                    </a:ext>
                  </a:extLst>
                </a:gridCol>
              </a:tblGrid>
              <a:tr h="358612">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896529">
                <a:tc>
                  <a:txBody>
                    <a:bodyPr/>
                    <a:lstStyle/>
                    <a:p>
                      <a:r>
                        <a:rPr lang="en-US" dirty="0"/>
                        <a:t>Lack of participation from community level.</a:t>
                      </a:r>
                      <a:endParaRPr lang="en-AU" dirty="0"/>
                    </a:p>
                  </a:txBody>
                  <a:tcPr/>
                </a:tc>
                <a:tc>
                  <a:txBody>
                    <a:bodyPr/>
                    <a:lstStyle/>
                    <a:p>
                      <a:pPr marL="285750" indent="-285750">
                        <a:buFont typeface="Arial" panose="020B0604020202020204" pitchFamily="34" charset="0"/>
                        <a:buChar char="•"/>
                      </a:pPr>
                      <a:r>
                        <a:rPr lang="en-US" dirty="0"/>
                        <a:t>Look to utilise your NEAP to understand this issue.</a:t>
                      </a:r>
                    </a:p>
                    <a:p>
                      <a:pPr marL="285750" indent="-285750">
                        <a:buFont typeface="Arial" panose="020B0604020202020204" pitchFamily="34" charset="0"/>
                        <a:buChar char="•"/>
                      </a:pPr>
                      <a:r>
                        <a:rPr lang="en-US" dirty="0"/>
                        <a:t>Seek assistance form PMU on how to assess, understand, and respond to these issues (KRA 1)</a:t>
                      </a:r>
                      <a:endParaRPr lang="en-AU" dirty="0"/>
                    </a:p>
                  </a:txBody>
                  <a:tcPr/>
                </a:tc>
                <a:extLst>
                  <a:ext uri="{0D108BD9-81ED-4DB2-BD59-A6C34878D82A}">
                    <a16:rowId xmlns:a16="http://schemas.microsoft.com/office/drawing/2014/main" val="320286237"/>
                  </a:ext>
                </a:extLst>
              </a:tr>
              <a:tr h="2241322">
                <a:tc>
                  <a:txBody>
                    <a:bodyPr/>
                    <a:lstStyle/>
                    <a:p>
                      <a:r>
                        <a:rPr lang="en-US" dirty="0"/>
                        <a:t>No data base collection in place to track effectiveness of the program</a:t>
                      </a:r>
                      <a:endParaRPr lang="en-AU" dirty="0"/>
                    </a:p>
                  </a:txBody>
                  <a:tcPr/>
                </a:tc>
                <a:tc>
                  <a:txBody>
                    <a:bodyPr/>
                    <a:lstStyle/>
                    <a:p>
                      <a:pPr marL="285750" indent="-285750">
                        <a:buFont typeface="Arial" panose="020B0604020202020204" pitchFamily="34" charset="0"/>
                        <a:buChar char="•"/>
                      </a:pPr>
                      <a:r>
                        <a:rPr lang="en-US" dirty="0"/>
                        <a:t>Monitoring and evaluation is a key activity to be built into all PWP actions (regional and in-country).  Addressing this issue in interventions is required.</a:t>
                      </a:r>
                    </a:p>
                    <a:p>
                      <a:pPr marL="285750" indent="-285750">
                        <a:buFont typeface="Arial" panose="020B0604020202020204" pitchFamily="34" charset="0"/>
                        <a:buChar char="•"/>
                      </a:pPr>
                      <a:r>
                        <a:rPr lang="en-US" dirty="0"/>
                        <a:t>Sharing information though project reports, and ensuring learning shared to all participating countries is a key outcome sought.</a:t>
                      </a:r>
                    </a:p>
                    <a:p>
                      <a:pPr marL="285750" indent="-285750">
                        <a:buFont typeface="Arial" panose="020B0604020202020204" pitchFamily="34" charset="0"/>
                        <a:buChar char="•"/>
                      </a:pPr>
                      <a:r>
                        <a:rPr lang="en-US" dirty="0"/>
                        <a:t>Inform Database can and should be used for this purpose.</a:t>
                      </a:r>
                      <a:endParaRPr lang="en-AU" dirty="0"/>
                    </a:p>
                  </a:txBody>
                  <a:tcPr/>
                </a:tc>
                <a:extLst>
                  <a:ext uri="{0D108BD9-81ED-4DB2-BD59-A6C34878D82A}">
                    <a16:rowId xmlns:a16="http://schemas.microsoft.com/office/drawing/2014/main" val="2749935386"/>
                  </a:ext>
                </a:extLst>
              </a:tr>
              <a:tr h="1839212">
                <a:tc>
                  <a:txBody>
                    <a:bodyPr/>
                    <a:lstStyle/>
                    <a:p>
                      <a:r>
                        <a:rPr lang="en-US" dirty="0"/>
                        <a:t>Clarification needed on financing e.g. allocation of budget etc.</a:t>
                      </a:r>
                      <a:endParaRPr lang="en-AU" dirty="0"/>
                    </a:p>
                  </a:txBody>
                  <a:tcPr/>
                </a:tc>
                <a:tc>
                  <a:txBody>
                    <a:bodyPr/>
                    <a:lstStyle/>
                    <a:p>
                      <a:pPr marL="285750" indent="-285750">
                        <a:buFont typeface="Arial" panose="020B0604020202020204" pitchFamily="34" charset="0"/>
                        <a:buChar char="•"/>
                      </a:pPr>
                      <a:r>
                        <a:rPr lang="en-US" dirty="0"/>
                        <a:t>In-country project investment is US$300,000</a:t>
                      </a:r>
                    </a:p>
                    <a:p>
                      <a:pPr marL="285750" indent="-285750">
                        <a:buFont typeface="Arial" panose="020B0604020202020204" pitchFamily="34" charset="0"/>
                        <a:buChar char="•"/>
                      </a:pPr>
                      <a:r>
                        <a:rPr lang="en-US" dirty="0"/>
                        <a:t>Legislative support US$30,000</a:t>
                      </a:r>
                    </a:p>
                    <a:p>
                      <a:pPr marL="285750" indent="-285750">
                        <a:buFont typeface="Arial" panose="020B0604020202020204" pitchFamily="34" charset="0"/>
                        <a:buChar char="•"/>
                      </a:pPr>
                      <a:r>
                        <a:rPr lang="en-US" dirty="0"/>
                        <a:t>Exchanges US$5,000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strongly recommend focusing on the ‘tasks you would like to work on’ and the PMU will assist with how to get the best value from PWP project funding</a:t>
                      </a:r>
                      <a:endParaRPr lang="en-AU" dirty="0"/>
                    </a:p>
                  </a:txBody>
                  <a:tcPr/>
                </a:tc>
                <a:extLst>
                  <a:ext uri="{0D108BD9-81ED-4DB2-BD59-A6C34878D82A}">
                    <a16:rowId xmlns:a16="http://schemas.microsoft.com/office/drawing/2014/main" val="97940421"/>
                  </a:ext>
                </a:extLst>
              </a:tr>
            </a:tbl>
          </a:graphicData>
        </a:graphic>
      </p:graphicFrame>
    </p:spTree>
    <p:extLst>
      <p:ext uri="{BB962C8B-B14F-4D97-AF65-F5344CB8AC3E}">
        <p14:creationId xmlns:p14="http://schemas.microsoft.com/office/powerpoint/2010/main" val="47767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4061679890"/>
              </p:ext>
            </p:extLst>
          </p:nvPr>
        </p:nvGraphicFramePr>
        <p:xfrm>
          <a:off x="838200" y="221064"/>
          <a:ext cx="10515600" cy="5617028"/>
        </p:xfrm>
        <a:graphic>
          <a:graphicData uri="http://schemas.openxmlformats.org/drawingml/2006/table">
            <a:tbl>
              <a:tblPr firstRow="1" bandRow="1">
                <a:tableStyleId>{5C22544A-7EE6-4342-B048-85BDC9FD1C3A}</a:tableStyleId>
              </a:tblPr>
              <a:tblGrid>
                <a:gridCol w="2718916">
                  <a:extLst>
                    <a:ext uri="{9D8B030D-6E8A-4147-A177-3AD203B41FA5}">
                      <a16:colId xmlns:a16="http://schemas.microsoft.com/office/drawing/2014/main" val="1645360871"/>
                    </a:ext>
                  </a:extLst>
                </a:gridCol>
                <a:gridCol w="7796684">
                  <a:extLst>
                    <a:ext uri="{9D8B030D-6E8A-4147-A177-3AD203B41FA5}">
                      <a16:colId xmlns:a16="http://schemas.microsoft.com/office/drawing/2014/main" val="1098871802"/>
                    </a:ext>
                  </a:extLst>
                </a:gridCol>
              </a:tblGrid>
              <a:tr h="358612">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679268">
                <a:tc>
                  <a:txBody>
                    <a:bodyPr/>
                    <a:lstStyle/>
                    <a:p>
                      <a:r>
                        <a:rPr lang="en-AU" dirty="0"/>
                        <a:t>Sustainability</a:t>
                      </a:r>
                    </a:p>
                  </a:txBody>
                  <a:tcPr/>
                </a:tc>
                <a:tc>
                  <a:txBody>
                    <a:bodyPr/>
                    <a:lstStyle/>
                    <a:p>
                      <a:pPr marL="285750" indent="-285750">
                        <a:buFont typeface="Arial" panose="020B0604020202020204" pitchFamily="34" charset="0"/>
                        <a:buChar char="•"/>
                      </a:pPr>
                      <a:r>
                        <a:rPr lang="en-US" dirty="0"/>
                        <a:t>Terminology and intent will be discussed during Wednesday’s session</a:t>
                      </a:r>
                      <a:endParaRPr lang="en-AU" dirty="0"/>
                    </a:p>
                  </a:txBody>
                  <a:tcPr/>
                </a:tc>
                <a:extLst>
                  <a:ext uri="{0D108BD9-81ED-4DB2-BD59-A6C34878D82A}">
                    <a16:rowId xmlns:a16="http://schemas.microsoft.com/office/drawing/2014/main" val="320286237"/>
                  </a:ext>
                </a:extLst>
              </a:tr>
              <a:tr h="2241322">
                <a:tc>
                  <a:txBody>
                    <a:bodyPr/>
                    <a:lstStyle/>
                    <a:p>
                      <a:r>
                        <a:rPr lang="en-US" dirty="0"/>
                        <a:t>Government contribution needs to be clarified</a:t>
                      </a:r>
                      <a:endParaRPr lang="en-AU" dirty="0"/>
                    </a:p>
                  </a:txBody>
                  <a:tcPr/>
                </a:tc>
                <a:tc>
                  <a:txBody>
                    <a:bodyPr/>
                    <a:lstStyle/>
                    <a:p>
                      <a:pPr marL="285750" indent="-285750">
                        <a:buFont typeface="Arial" panose="020B0604020202020204" pitchFamily="34" charset="0"/>
                        <a:buChar char="•"/>
                      </a:pPr>
                      <a:r>
                        <a:rPr lang="en-US" dirty="0"/>
                        <a:t>PacWastePlus is a Programme designed by countries, to assist with Country activity.  PWP is not a “SPREP” Programme, SPREP is the implementation partner of the EU and Countries.</a:t>
                      </a:r>
                    </a:p>
                    <a:p>
                      <a:pPr marL="285750" indent="-285750">
                        <a:buFont typeface="Arial" panose="020B0604020202020204" pitchFamily="34" charset="0"/>
                        <a:buChar char="•"/>
                      </a:pPr>
                      <a:r>
                        <a:rPr lang="en-US" dirty="0"/>
                        <a:t>Regional activities will be managed by PMU, and all possible assistance to be provided to Countries, but local Implementation to communities should be managed by Country Officers.</a:t>
                      </a:r>
                    </a:p>
                    <a:p>
                      <a:pPr marL="285750" indent="-285750">
                        <a:buFont typeface="Arial" panose="020B0604020202020204" pitchFamily="34" charset="0"/>
                        <a:buChar char="•"/>
                      </a:pPr>
                      <a:r>
                        <a:rPr lang="en-US" dirty="0"/>
                        <a:t>Where Local implementation staff are required, these costs should be included in the in-country projects, and Contracts will be developed seeking assistance</a:t>
                      </a:r>
                    </a:p>
                    <a:p>
                      <a:pPr marL="285750" indent="-285750">
                        <a:buFont typeface="Arial" panose="020B0604020202020204" pitchFamily="34" charset="0"/>
                        <a:buChar char="•"/>
                      </a:pPr>
                      <a:r>
                        <a:rPr lang="en-US" dirty="0"/>
                        <a:t>EU is unable to pay government staff salaries (EDF funding rules)</a:t>
                      </a:r>
                      <a:endParaRPr lang="en-AU" dirty="0"/>
                    </a:p>
                  </a:txBody>
                  <a:tcPr/>
                </a:tc>
                <a:extLst>
                  <a:ext uri="{0D108BD9-81ED-4DB2-BD59-A6C34878D82A}">
                    <a16:rowId xmlns:a16="http://schemas.microsoft.com/office/drawing/2014/main" val="2749935386"/>
                  </a:ext>
                </a:extLst>
              </a:tr>
              <a:tr h="1839212">
                <a:tc>
                  <a:txBody>
                    <a:bodyPr/>
                    <a:lstStyle/>
                    <a:p>
                      <a:r>
                        <a:rPr lang="en-US" dirty="0"/>
                        <a:t>Legal implications on lack of complying to agreement </a:t>
                      </a:r>
                      <a:endParaRPr lang="en-AU" dirty="0"/>
                    </a:p>
                  </a:txBody>
                  <a:tcPr/>
                </a:tc>
                <a:tc>
                  <a:txBody>
                    <a:bodyPr/>
                    <a:lstStyle/>
                    <a:p>
                      <a:pPr marL="285750" indent="-285750">
                        <a:buFont typeface="Arial" panose="020B0604020202020204" pitchFamily="34" charset="0"/>
                        <a:buChar char="•"/>
                      </a:pPr>
                      <a:r>
                        <a:rPr lang="en-US" dirty="0"/>
                        <a:t>In-country projects will have monitoring &amp; evaluation requirements, PMU will work to assist and ensure as much as possible that PWP funded interventions do not fail.</a:t>
                      </a:r>
                    </a:p>
                    <a:p>
                      <a:pPr marL="285750" indent="-285750">
                        <a:buFont typeface="Arial" panose="020B0604020202020204" pitchFamily="34" charset="0"/>
                        <a:buChar char="•"/>
                      </a:pPr>
                      <a:r>
                        <a:rPr lang="en-US" dirty="0"/>
                        <a:t>MoU to be developed with Countries and shared with NAO and Leadership.  Country commitments confirmed through SPREP Leadership and PIFS Leaders meetings.</a:t>
                      </a:r>
                    </a:p>
                    <a:p>
                      <a:pPr marL="285750" indent="-285750">
                        <a:buFont typeface="Arial" panose="020B0604020202020204" pitchFamily="34" charset="0"/>
                        <a:buChar char="•"/>
                      </a:pPr>
                      <a:r>
                        <a:rPr lang="en-US" dirty="0"/>
                        <a:t>Non delivery may </a:t>
                      </a:r>
                      <a:r>
                        <a:rPr lang="en-US" dirty="0" err="1"/>
                        <a:t>jeopardise</a:t>
                      </a:r>
                      <a:r>
                        <a:rPr lang="en-US" dirty="0"/>
                        <a:t> future EU funding support</a:t>
                      </a:r>
                      <a:endParaRPr lang="en-AU" dirty="0"/>
                    </a:p>
                  </a:txBody>
                  <a:tcPr/>
                </a:tc>
                <a:extLst>
                  <a:ext uri="{0D108BD9-81ED-4DB2-BD59-A6C34878D82A}">
                    <a16:rowId xmlns:a16="http://schemas.microsoft.com/office/drawing/2014/main" val="97940421"/>
                  </a:ext>
                </a:extLst>
              </a:tr>
            </a:tbl>
          </a:graphicData>
        </a:graphic>
      </p:graphicFrame>
    </p:spTree>
    <p:extLst>
      <p:ext uri="{BB962C8B-B14F-4D97-AF65-F5344CB8AC3E}">
        <p14:creationId xmlns:p14="http://schemas.microsoft.com/office/powerpoint/2010/main" val="228708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1725666798"/>
              </p:ext>
            </p:extLst>
          </p:nvPr>
        </p:nvGraphicFramePr>
        <p:xfrm>
          <a:off x="838200" y="200968"/>
          <a:ext cx="10515600" cy="4389120"/>
        </p:xfrm>
        <a:graphic>
          <a:graphicData uri="http://schemas.openxmlformats.org/drawingml/2006/table">
            <a:tbl>
              <a:tblPr firstRow="1" bandRow="1">
                <a:tableStyleId>{5C22544A-7EE6-4342-B048-85BDC9FD1C3A}</a:tableStyleId>
              </a:tblPr>
              <a:tblGrid>
                <a:gridCol w="4728587">
                  <a:extLst>
                    <a:ext uri="{9D8B030D-6E8A-4147-A177-3AD203B41FA5}">
                      <a16:colId xmlns:a16="http://schemas.microsoft.com/office/drawing/2014/main" val="1645360871"/>
                    </a:ext>
                  </a:extLst>
                </a:gridCol>
                <a:gridCol w="5787013">
                  <a:extLst>
                    <a:ext uri="{9D8B030D-6E8A-4147-A177-3AD203B41FA5}">
                      <a16:colId xmlns:a16="http://schemas.microsoft.com/office/drawing/2014/main" val="1098871802"/>
                    </a:ext>
                  </a:extLst>
                </a:gridCol>
              </a:tblGrid>
              <a:tr h="358612">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896529">
                <a:tc>
                  <a:txBody>
                    <a:bodyPr/>
                    <a:lstStyle/>
                    <a:p>
                      <a:r>
                        <a:rPr lang="en-US" dirty="0"/>
                        <a:t>More clarification on PacWaste Plus Projects coverage and clear implementation timeline based on Island Priorities as most islands have similar waste priorities</a:t>
                      </a:r>
                      <a:endParaRPr lang="en-AU" dirty="0"/>
                    </a:p>
                  </a:txBody>
                  <a:tcPr/>
                </a:tc>
                <a:tc>
                  <a:txBody>
                    <a:bodyPr/>
                    <a:lstStyle/>
                    <a:p>
                      <a:pPr marL="285750" indent="-285750">
                        <a:buFont typeface="Arial" panose="020B0604020202020204" pitchFamily="34" charset="0"/>
                        <a:buChar char="•"/>
                      </a:pPr>
                      <a:r>
                        <a:rPr lang="en-US" dirty="0"/>
                        <a:t>Confirmation of immediate timelines to be clarified today and tomorrow.</a:t>
                      </a:r>
                    </a:p>
                    <a:p>
                      <a:pPr marL="285750" indent="-285750">
                        <a:buFont typeface="Arial" panose="020B0604020202020204" pitchFamily="34" charset="0"/>
                        <a:buChar char="•"/>
                      </a:pPr>
                      <a:r>
                        <a:rPr lang="en-US" dirty="0"/>
                        <a:t>In-country project delivery timelines to be determined through the project development processes.</a:t>
                      </a:r>
                      <a:endParaRPr lang="en-AU" dirty="0"/>
                    </a:p>
                  </a:txBody>
                  <a:tcPr/>
                </a:tc>
                <a:extLst>
                  <a:ext uri="{0D108BD9-81ED-4DB2-BD59-A6C34878D82A}">
                    <a16:rowId xmlns:a16="http://schemas.microsoft.com/office/drawing/2014/main" val="320286237"/>
                  </a:ext>
                </a:extLst>
              </a:tr>
              <a:tr h="2241322">
                <a:tc>
                  <a:txBody>
                    <a:bodyPr/>
                    <a:lstStyle/>
                    <a:p>
                      <a:r>
                        <a:rPr lang="en-US" dirty="0"/>
                        <a:t>More clarification on KRA 1 in relation to collate and review country existing data on waste through conducting survey and study. Does PWP recognize previous studies and surveys at the national as baseline?</a:t>
                      </a:r>
                      <a:endParaRPr lang="en-AU" dirty="0"/>
                    </a:p>
                  </a:txBody>
                  <a:tcPr/>
                </a:tc>
                <a:tc>
                  <a:txBody>
                    <a:bodyPr/>
                    <a:lstStyle/>
                    <a:p>
                      <a:pPr marL="285750" indent="-285750">
                        <a:buFont typeface="Arial" panose="020B0604020202020204" pitchFamily="34" charset="0"/>
                        <a:buChar char="•"/>
                      </a:pPr>
                      <a:r>
                        <a:rPr lang="en-US" dirty="0"/>
                        <a:t>Any and all data available to countries should be shared with PWP PMU.  We will be engaging data analyst following waste data collection processes to assess all data over time to provide detailed feedback and opportunities to all countries.</a:t>
                      </a:r>
                    </a:p>
                    <a:p>
                      <a:pPr marL="285750" indent="-285750">
                        <a:buFont typeface="Arial" panose="020B0604020202020204" pitchFamily="34" charset="0"/>
                        <a:buChar char="•"/>
                      </a:pPr>
                      <a:r>
                        <a:rPr lang="en-US" dirty="0"/>
                        <a:t>All data is valuable and should be made available to PMU</a:t>
                      </a:r>
                    </a:p>
                    <a:p>
                      <a:pPr marL="285750" indent="-285750">
                        <a:buFont typeface="Arial" panose="020B0604020202020204" pitchFamily="34" charset="0"/>
                        <a:buChar char="•"/>
                      </a:pPr>
                      <a:r>
                        <a:rPr lang="en-US" dirty="0"/>
                        <a:t>All historical data should be uploaded to Inform country portals to ensure utilised in PWP work.</a:t>
                      </a:r>
                    </a:p>
                    <a:p>
                      <a:pPr marL="285750" indent="-285750">
                        <a:buFont typeface="Arial" panose="020B0604020202020204" pitchFamily="34" charset="0"/>
                        <a:buChar char="•"/>
                      </a:pPr>
                      <a:r>
                        <a:rPr lang="en-US" dirty="0"/>
                        <a:t>Available data is required to justify in-country project request.</a:t>
                      </a:r>
                      <a:endParaRPr lang="en-AU" dirty="0"/>
                    </a:p>
                  </a:txBody>
                  <a:tcPr/>
                </a:tc>
                <a:extLst>
                  <a:ext uri="{0D108BD9-81ED-4DB2-BD59-A6C34878D82A}">
                    <a16:rowId xmlns:a16="http://schemas.microsoft.com/office/drawing/2014/main" val="2749935386"/>
                  </a:ext>
                </a:extLst>
              </a:tr>
            </a:tbl>
          </a:graphicData>
        </a:graphic>
      </p:graphicFrame>
    </p:spTree>
    <p:extLst>
      <p:ext uri="{BB962C8B-B14F-4D97-AF65-F5344CB8AC3E}">
        <p14:creationId xmlns:p14="http://schemas.microsoft.com/office/powerpoint/2010/main" val="65093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C1F9777-6866-41C8-857A-664C9BA3DCAF}"/>
              </a:ext>
            </a:extLst>
          </p:cNvPr>
          <p:cNvGraphicFramePr>
            <a:graphicFrameLocks noGrp="1"/>
          </p:cNvGraphicFramePr>
          <p:nvPr>
            <p:ph idx="1"/>
            <p:extLst>
              <p:ext uri="{D42A27DB-BD31-4B8C-83A1-F6EECF244321}">
                <p14:modId xmlns:p14="http://schemas.microsoft.com/office/powerpoint/2010/main" val="2694448219"/>
              </p:ext>
            </p:extLst>
          </p:nvPr>
        </p:nvGraphicFramePr>
        <p:xfrm>
          <a:off x="838200" y="200968"/>
          <a:ext cx="10515600" cy="4114800"/>
        </p:xfrm>
        <a:graphic>
          <a:graphicData uri="http://schemas.openxmlformats.org/drawingml/2006/table">
            <a:tbl>
              <a:tblPr firstRow="1" bandRow="1">
                <a:tableStyleId>{5C22544A-7EE6-4342-B048-85BDC9FD1C3A}</a:tableStyleId>
              </a:tblPr>
              <a:tblGrid>
                <a:gridCol w="4728587">
                  <a:extLst>
                    <a:ext uri="{9D8B030D-6E8A-4147-A177-3AD203B41FA5}">
                      <a16:colId xmlns:a16="http://schemas.microsoft.com/office/drawing/2014/main" val="1645360871"/>
                    </a:ext>
                  </a:extLst>
                </a:gridCol>
                <a:gridCol w="5787013">
                  <a:extLst>
                    <a:ext uri="{9D8B030D-6E8A-4147-A177-3AD203B41FA5}">
                      <a16:colId xmlns:a16="http://schemas.microsoft.com/office/drawing/2014/main" val="1098871802"/>
                    </a:ext>
                  </a:extLst>
                </a:gridCol>
              </a:tblGrid>
              <a:tr h="358612">
                <a:tc>
                  <a:txBody>
                    <a:bodyPr/>
                    <a:lstStyle/>
                    <a:p>
                      <a:r>
                        <a:rPr lang="en-US" dirty="0"/>
                        <a:t>Question</a:t>
                      </a:r>
                      <a:endParaRPr lang="en-AU" dirty="0"/>
                    </a:p>
                  </a:txBody>
                  <a:tcPr/>
                </a:tc>
                <a:tc>
                  <a:txBody>
                    <a:bodyPr/>
                    <a:lstStyle/>
                    <a:p>
                      <a:r>
                        <a:rPr lang="en-US" dirty="0"/>
                        <a:t>Response</a:t>
                      </a:r>
                      <a:endParaRPr lang="en-AU" dirty="0"/>
                    </a:p>
                  </a:txBody>
                  <a:tcPr/>
                </a:tc>
                <a:extLst>
                  <a:ext uri="{0D108BD9-81ED-4DB2-BD59-A6C34878D82A}">
                    <a16:rowId xmlns:a16="http://schemas.microsoft.com/office/drawing/2014/main" val="2826262565"/>
                  </a:ext>
                </a:extLst>
              </a:tr>
              <a:tr h="896529">
                <a:tc>
                  <a:txBody>
                    <a:bodyPr/>
                    <a:lstStyle/>
                    <a:p>
                      <a:r>
                        <a:rPr lang="en-US" dirty="0"/>
                        <a:t>PWP PMU to provide clarification and update on work with the University of the South Pacific to assess existing accredited and vocational waste courses and commence development of new courses to fill gaps.</a:t>
                      </a:r>
                      <a:endParaRPr lang="en-AU" dirty="0"/>
                    </a:p>
                  </a:txBody>
                  <a:tcPr/>
                </a:tc>
                <a:tc>
                  <a:txBody>
                    <a:bodyPr/>
                    <a:lstStyle/>
                    <a:p>
                      <a:pPr marL="285750" indent="-285750">
                        <a:buFont typeface="Arial" panose="020B0604020202020204" pitchFamily="34" charset="0"/>
                        <a:buChar char="•"/>
                      </a:pPr>
                      <a:r>
                        <a:rPr lang="en-US" dirty="0"/>
                        <a:t>USP will present on their planned work to deliver this outcome during today’s session.</a:t>
                      </a:r>
                      <a:endParaRPr lang="en-AU" dirty="0"/>
                    </a:p>
                  </a:txBody>
                  <a:tcPr/>
                </a:tc>
                <a:extLst>
                  <a:ext uri="{0D108BD9-81ED-4DB2-BD59-A6C34878D82A}">
                    <a16:rowId xmlns:a16="http://schemas.microsoft.com/office/drawing/2014/main" val="1460778289"/>
                  </a:ext>
                </a:extLst>
              </a:tr>
              <a:tr h="896529">
                <a:tc>
                  <a:txBody>
                    <a:bodyPr/>
                    <a:lstStyle/>
                    <a:p>
                      <a:r>
                        <a:rPr lang="en-US" dirty="0"/>
                        <a:t>Provide more clarification on National Project Committee. Should the country develop a </a:t>
                      </a:r>
                      <a:r>
                        <a:rPr lang="en-US" dirty="0" err="1"/>
                        <a:t>ToR</a:t>
                      </a:r>
                      <a:r>
                        <a:rPr lang="en-US" dirty="0"/>
                        <a:t> for thee Committee or the PMU will do that</a:t>
                      </a:r>
                      <a:endParaRPr lang="en-AU" dirty="0"/>
                    </a:p>
                  </a:txBody>
                  <a:tcPr/>
                </a:tc>
                <a:tc>
                  <a:txBody>
                    <a:bodyPr/>
                    <a:lstStyle/>
                    <a:p>
                      <a:pPr marL="285750" indent="-285750">
                        <a:buFont typeface="Arial" panose="020B0604020202020204" pitchFamily="34" charset="0"/>
                        <a:buChar char="•"/>
                      </a:pPr>
                      <a:r>
                        <a:rPr lang="en-US" dirty="0"/>
                        <a:t>The National Waste Committee is a recommendation for countries.  The Committees provide a consultative opportunity for waste management in general (not only a PWP committee).</a:t>
                      </a:r>
                    </a:p>
                    <a:p>
                      <a:pPr marL="285750" indent="-285750">
                        <a:buFont typeface="Arial" panose="020B0604020202020204" pitchFamily="34" charset="0"/>
                        <a:buChar char="•"/>
                      </a:pPr>
                      <a:r>
                        <a:rPr lang="en-US" dirty="0"/>
                        <a:t>Design and </a:t>
                      </a:r>
                      <a:r>
                        <a:rPr lang="en-US" dirty="0" err="1"/>
                        <a:t>ToR</a:t>
                      </a:r>
                      <a:r>
                        <a:rPr lang="en-US" dirty="0"/>
                        <a:t> will be for each Country to decide based on their individual needs, legislative environment, and whether an existing committee may be able to provide this suggested service.</a:t>
                      </a:r>
                      <a:endParaRPr lang="en-AU" dirty="0"/>
                    </a:p>
                  </a:txBody>
                  <a:tcPr/>
                </a:tc>
                <a:extLst>
                  <a:ext uri="{0D108BD9-81ED-4DB2-BD59-A6C34878D82A}">
                    <a16:rowId xmlns:a16="http://schemas.microsoft.com/office/drawing/2014/main" val="320286237"/>
                  </a:ext>
                </a:extLst>
              </a:tr>
            </a:tbl>
          </a:graphicData>
        </a:graphic>
      </p:graphicFrame>
    </p:spTree>
    <p:extLst>
      <p:ext uri="{BB962C8B-B14F-4D97-AF65-F5344CB8AC3E}">
        <p14:creationId xmlns:p14="http://schemas.microsoft.com/office/powerpoint/2010/main" val="515545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questions image">
            <a:extLst>
              <a:ext uri="{FF2B5EF4-FFF2-40B4-BE49-F238E27FC236}">
                <a16:creationId xmlns:a16="http://schemas.microsoft.com/office/drawing/2014/main" id="{54BB8548-314B-403D-8613-CCD4C5F83D8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601DF-D735-4B10-B4F9-C28A452173E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ea typeface="+mj-ea"/>
              </a:rPr>
              <a:t>More Questions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169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78BCBF-429B-434C-B240-75B8E9CECAB0}"/>
              </a:ext>
            </a:extLst>
          </p:cNvPr>
          <p:cNvSpPr>
            <a:spLocks noGrp="1"/>
          </p:cNvSpPr>
          <p:nvPr>
            <p:ph type="subTitle" idx="1"/>
          </p:nvPr>
        </p:nvSpPr>
        <p:spPr/>
        <p:txBody>
          <a:bodyPr/>
          <a:lstStyle/>
          <a:p>
            <a:r>
              <a:rPr lang="en-US" dirty="0"/>
              <a:t>PMU Programme update</a:t>
            </a:r>
            <a:endParaRPr lang="en-AU" dirty="0"/>
          </a:p>
        </p:txBody>
      </p:sp>
      <p:sp>
        <p:nvSpPr>
          <p:cNvPr id="3" name="Content Placeholder 2">
            <a:extLst>
              <a:ext uri="{FF2B5EF4-FFF2-40B4-BE49-F238E27FC236}">
                <a16:creationId xmlns:a16="http://schemas.microsoft.com/office/drawing/2014/main" id="{78B2F9F7-4BFB-47D3-A0A3-ED7153E1E38A}"/>
              </a:ext>
            </a:extLst>
          </p:cNvPr>
          <p:cNvSpPr>
            <a:spLocks noGrp="1"/>
          </p:cNvSpPr>
          <p:nvPr>
            <p:ph idx="12"/>
          </p:nvPr>
        </p:nvSpPr>
        <p:spPr/>
        <p:txBody>
          <a:bodyPr>
            <a:normAutofit/>
          </a:bodyPr>
          <a:lstStyle/>
          <a:p>
            <a:r>
              <a:rPr lang="en-US" dirty="0"/>
              <a:t>Bradley Nolan (SPREP)</a:t>
            </a:r>
            <a:endParaRPr lang="en-AU" dirty="0"/>
          </a:p>
        </p:txBody>
      </p:sp>
    </p:spTree>
    <p:extLst>
      <p:ext uri="{BB962C8B-B14F-4D97-AF65-F5344CB8AC3E}">
        <p14:creationId xmlns:p14="http://schemas.microsoft.com/office/powerpoint/2010/main" val="271323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3BF8CC-73C1-446D-88D1-E043D07510EC}"/>
              </a:ext>
            </a:extLst>
          </p:cNvPr>
          <p:cNvSpPr>
            <a:spLocks noGrp="1"/>
          </p:cNvSpPr>
          <p:nvPr>
            <p:ph type="subTitle" idx="1"/>
          </p:nvPr>
        </p:nvSpPr>
        <p:spPr/>
        <p:txBody>
          <a:bodyPr/>
          <a:lstStyle/>
          <a:p>
            <a:r>
              <a:rPr lang="en-US" dirty="0"/>
              <a:t>Introduction</a:t>
            </a:r>
          </a:p>
          <a:p>
            <a:r>
              <a:rPr lang="en-US" sz="3000" dirty="0">
                <a:solidFill>
                  <a:schemeClr val="tx1">
                    <a:lumMod val="50000"/>
                    <a:lumOff val="50000"/>
                  </a:schemeClr>
                </a:solidFill>
              </a:rPr>
              <a:t>Session Facilitator: Walter Pulogo (Tuvalu)</a:t>
            </a:r>
            <a:endParaRPr lang="en-AU" sz="3000" dirty="0">
              <a:solidFill>
                <a:schemeClr val="tx1">
                  <a:lumMod val="50000"/>
                  <a:lumOff val="50000"/>
                </a:schemeClr>
              </a:solidFill>
            </a:endParaRPr>
          </a:p>
          <a:p>
            <a:endParaRPr lang="en-AU" dirty="0"/>
          </a:p>
        </p:txBody>
      </p:sp>
      <p:sp>
        <p:nvSpPr>
          <p:cNvPr id="3" name="Title 2">
            <a:extLst>
              <a:ext uri="{FF2B5EF4-FFF2-40B4-BE49-F238E27FC236}">
                <a16:creationId xmlns:a16="http://schemas.microsoft.com/office/drawing/2014/main" id="{E9A11163-D6BD-4FDC-AA04-62F684036869}"/>
              </a:ext>
            </a:extLst>
          </p:cNvPr>
          <p:cNvSpPr>
            <a:spLocks noGrp="1"/>
          </p:cNvSpPr>
          <p:nvPr>
            <p:ph type="ctrTitle"/>
          </p:nvPr>
        </p:nvSpPr>
        <p:spPr/>
        <p:txBody>
          <a:bodyPr/>
          <a:lstStyle/>
          <a:p>
            <a:r>
              <a:rPr lang="en-US" dirty="0"/>
              <a:t>Session 1</a:t>
            </a:r>
            <a:endParaRPr lang="en-AU" dirty="0"/>
          </a:p>
        </p:txBody>
      </p:sp>
    </p:spTree>
    <p:extLst>
      <p:ext uri="{BB962C8B-B14F-4D97-AF65-F5344CB8AC3E}">
        <p14:creationId xmlns:p14="http://schemas.microsoft.com/office/powerpoint/2010/main" val="215933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BB1E-F8A2-4BCC-B23D-17517E4A5A62}"/>
              </a:ext>
            </a:extLst>
          </p:cNvPr>
          <p:cNvSpPr>
            <a:spLocks noGrp="1"/>
          </p:cNvSpPr>
          <p:nvPr>
            <p:ph type="title"/>
          </p:nvPr>
        </p:nvSpPr>
        <p:spPr>
          <a:xfrm>
            <a:off x="175725" y="118928"/>
            <a:ext cx="10515600" cy="1341374"/>
          </a:xfrm>
        </p:spPr>
        <p:txBody>
          <a:bodyPr>
            <a:normAutofit/>
          </a:bodyPr>
          <a:lstStyle/>
          <a:p>
            <a:r>
              <a:rPr lang="en-US" dirty="0"/>
              <a:t>Programme</a:t>
            </a:r>
            <a:br>
              <a:rPr lang="en-US" dirty="0"/>
            </a:br>
            <a:r>
              <a:rPr lang="en-US" dirty="0"/>
              <a:t>Governance</a:t>
            </a:r>
            <a:endParaRPr lang="en-AU" dirty="0"/>
          </a:p>
        </p:txBody>
      </p:sp>
      <p:grpSp>
        <p:nvGrpSpPr>
          <p:cNvPr id="4" name="Group 3">
            <a:extLst>
              <a:ext uri="{FF2B5EF4-FFF2-40B4-BE49-F238E27FC236}">
                <a16:creationId xmlns:a16="http://schemas.microsoft.com/office/drawing/2014/main" id="{F989FFBA-4A9B-450E-B0B7-F95748FF7819}"/>
              </a:ext>
            </a:extLst>
          </p:cNvPr>
          <p:cNvGrpSpPr/>
          <p:nvPr/>
        </p:nvGrpSpPr>
        <p:grpSpPr>
          <a:xfrm>
            <a:off x="3237318" y="122273"/>
            <a:ext cx="9359092" cy="5639131"/>
            <a:chOff x="66101" y="497265"/>
            <a:chExt cx="10072180" cy="6068788"/>
          </a:xfrm>
        </p:grpSpPr>
        <p:sp>
          <p:nvSpPr>
            <p:cNvPr id="5" name="Freeform: Shape 4">
              <a:extLst>
                <a:ext uri="{FF2B5EF4-FFF2-40B4-BE49-F238E27FC236}">
                  <a16:creationId xmlns:a16="http://schemas.microsoft.com/office/drawing/2014/main" id="{C6E23F83-B569-4A14-BB91-CC7F83FDD3B7}"/>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Project Steering Committee</a:t>
              </a:r>
            </a:p>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 (annual meetings)</a:t>
              </a:r>
            </a:p>
          </p:txBody>
        </p:sp>
        <p:sp>
          <p:nvSpPr>
            <p:cNvPr id="6" name="Freeform: Shape 5">
              <a:extLst>
                <a:ext uri="{FF2B5EF4-FFF2-40B4-BE49-F238E27FC236}">
                  <a16:creationId xmlns:a16="http://schemas.microsoft.com/office/drawing/2014/main" id="{9798C516-9961-4375-9A3F-2E7BAA7A9AC0}"/>
                </a:ext>
              </a:extLst>
            </p:cNvPr>
            <p:cNvSpPr/>
            <p:nvPr/>
          </p:nvSpPr>
          <p:spPr>
            <a:xfrm>
              <a:off x="6870416" y="941747"/>
              <a:ext cx="3267865" cy="1348849"/>
            </a:xfrm>
            <a:custGeom>
              <a:avLst/>
              <a:gdLst>
                <a:gd name="connsiteX0" fmla="*/ 0 w 2266967"/>
                <a:gd name="connsiteY0" fmla="*/ 0 h 935717"/>
                <a:gd name="connsiteX1" fmla="*/ 2266967 w 2266967"/>
                <a:gd name="connsiteY1" fmla="*/ 0 h 935717"/>
                <a:gd name="connsiteX2" fmla="*/ 2266967 w 2266967"/>
                <a:gd name="connsiteY2" fmla="*/ 935717 h 935717"/>
                <a:gd name="connsiteX3" fmla="*/ 0 w 2266967"/>
                <a:gd name="connsiteY3" fmla="*/ 935717 h 935717"/>
                <a:gd name="connsiteX4" fmla="*/ 0 w 2266967"/>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67" h="935717">
                  <a:moveTo>
                    <a:pt x="0" y="0"/>
                  </a:moveTo>
                  <a:lnTo>
                    <a:pt x="2266967" y="0"/>
                  </a:lnTo>
                  <a:lnTo>
                    <a:pt x="2266967"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AU" sz="1200" kern="1200" dirty="0"/>
                <a:t>1 representative from each Country (15)</a:t>
              </a:r>
            </a:p>
            <a:p>
              <a:pPr marL="0" lvl="0" indent="0" algn="l" defTabSz="400050">
                <a:lnSpc>
                  <a:spcPct val="90000"/>
                </a:lnSpc>
                <a:spcBef>
                  <a:spcPct val="0"/>
                </a:spcBef>
                <a:spcAft>
                  <a:spcPct val="35000"/>
                </a:spcAft>
                <a:buNone/>
              </a:pPr>
              <a:r>
                <a:rPr lang="en-AU" sz="1200" kern="1200" dirty="0"/>
                <a:t>1 representative from PIFS</a:t>
              </a:r>
            </a:p>
            <a:p>
              <a:pPr marL="0" lvl="0" indent="0" algn="l" defTabSz="400050">
                <a:lnSpc>
                  <a:spcPct val="90000"/>
                </a:lnSpc>
                <a:spcBef>
                  <a:spcPct val="0"/>
                </a:spcBef>
                <a:spcAft>
                  <a:spcPct val="35000"/>
                </a:spcAft>
                <a:buNone/>
              </a:pPr>
              <a:r>
                <a:rPr lang="en-AU" sz="1200" kern="1200" dirty="0"/>
                <a:t>1 representative from SPC</a:t>
              </a:r>
            </a:p>
            <a:p>
              <a:pPr marL="0" lvl="0" indent="0" algn="l" defTabSz="400050">
                <a:lnSpc>
                  <a:spcPct val="90000"/>
                </a:lnSpc>
                <a:spcBef>
                  <a:spcPct val="0"/>
                </a:spcBef>
                <a:spcAft>
                  <a:spcPct val="35000"/>
                </a:spcAft>
                <a:buNone/>
              </a:pPr>
              <a:r>
                <a:rPr lang="en-AU" sz="1200" kern="1200" dirty="0"/>
                <a:t>1 representative from USP</a:t>
              </a:r>
            </a:p>
            <a:p>
              <a:pPr marL="0" lvl="0" indent="0" algn="l" defTabSz="400050">
                <a:lnSpc>
                  <a:spcPct val="90000"/>
                </a:lnSpc>
                <a:spcBef>
                  <a:spcPct val="0"/>
                </a:spcBef>
                <a:spcAft>
                  <a:spcPct val="35000"/>
                </a:spcAft>
                <a:buNone/>
              </a:pPr>
              <a:r>
                <a:rPr lang="en-AU" sz="1200" kern="1200" dirty="0"/>
                <a:t>1 representative from EU</a:t>
              </a:r>
            </a:p>
            <a:p>
              <a:pPr marL="0" lvl="0" indent="0" algn="l" defTabSz="400050">
                <a:lnSpc>
                  <a:spcPct val="90000"/>
                </a:lnSpc>
                <a:spcBef>
                  <a:spcPct val="0"/>
                </a:spcBef>
                <a:spcAft>
                  <a:spcPct val="35000"/>
                </a:spcAft>
                <a:buNone/>
              </a:pPr>
              <a:r>
                <a:rPr lang="en-AU" sz="1200" kern="1200" dirty="0"/>
                <a:t>1 representative from SPREP</a:t>
              </a:r>
            </a:p>
          </p:txBody>
        </p:sp>
        <p:sp>
          <p:nvSpPr>
            <p:cNvPr id="7" name="Freeform: Shape 6">
              <a:extLst>
                <a:ext uri="{FF2B5EF4-FFF2-40B4-BE49-F238E27FC236}">
                  <a16:creationId xmlns:a16="http://schemas.microsoft.com/office/drawing/2014/main" id="{F897C276-38F1-45F9-B63F-295ED45B577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lumMod val="7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PacWastePlus</a:t>
              </a:r>
            </a:p>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Project Management Unit</a:t>
              </a:r>
            </a:p>
          </p:txBody>
        </p:sp>
        <p:sp>
          <p:nvSpPr>
            <p:cNvPr id="8" name="Freeform: Shape 7">
              <a:extLst>
                <a:ext uri="{FF2B5EF4-FFF2-40B4-BE49-F238E27FC236}">
                  <a16:creationId xmlns:a16="http://schemas.microsoft.com/office/drawing/2014/main" id="{1637165E-911D-4D7A-B474-47EFA7549FE8}"/>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Project Working Party</a:t>
              </a:r>
            </a:p>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(quarterly meetings)</a:t>
              </a:r>
            </a:p>
          </p:txBody>
        </p:sp>
        <p:sp>
          <p:nvSpPr>
            <p:cNvPr id="9" name="Freeform: Shape 8">
              <a:extLst>
                <a:ext uri="{FF2B5EF4-FFF2-40B4-BE49-F238E27FC236}">
                  <a16:creationId xmlns:a16="http://schemas.microsoft.com/office/drawing/2014/main" id="{887738FD-6B09-44F6-AC05-A18C99D3BEB7}"/>
                </a:ext>
              </a:extLst>
            </p:cNvPr>
            <p:cNvSpPr/>
            <p:nvPr/>
          </p:nvSpPr>
          <p:spPr>
            <a:xfrm>
              <a:off x="6881807" y="4716076"/>
              <a:ext cx="2438463" cy="1552520"/>
            </a:xfrm>
            <a:custGeom>
              <a:avLst/>
              <a:gdLst>
                <a:gd name="connsiteX0" fmla="*/ 0 w 1740434"/>
                <a:gd name="connsiteY0" fmla="*/ 0 h 935717"/>
                <a:gd name="connsiteX1" fmla="*/ 1740434 w 1740434"/>
                <a:gd name="connsiteY1" fmla="*/ 0 h 935717"/>
                <a:gd name="connsiteX2" fmla="*/ 1740434 w 1740434"/>
                <a:gd name="connsiteY2" fmla="*/ 935717 h 935717"/>
                <a:gd name="connsiteX3" fmla="*/ 0 w 1740434"/>
                <a:gd name="connsiteY3" fmla="*/ 935717 h 935717"/>
                <a:gd name="connsiteX4" fmla="*/ 0 w 1740434"/>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434" h="935717">
                  <a:moveTo>
                    <a:pt x="0" y="0"/>
                  </a:moveTo>
                  <a:lnTo>
                    <a:pt x="1740434" y="0"/>
                  </a:lnTo>
                  <a:lnTo>
                    <a:pt x="1740434"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AU" sz="1200" kern="1200" dirty="0"/>
                <a:t>1 representative from PIFS</a:t>
              </a:r>
            </a:p>
            <a:p>
              <a:pPr marL="0" lvl="0" indent="0" algn="l" defTabSz="400050">
                <a:lnSpc>
                  <a:spcPct val="90000"/>
                </a:lnSpc>
                <a:spcBef>
                  <a:spcPct val="0"/>
                </a:spcBef>
                <a:spcAft>
                  <a:spcPct val="35000"/>
                </a:spcAft>
                <a:buNone/>
              </a:pPr>
              <a:r>
                <a:rPr lang="en-AU" sz="1200" kern="1200" dirty="0"/>
                <a:t>1 representative from SPC</a:t>
              </a:r>
            </a:p>
            <a:p>
              <a:pPr marL="0" lvl="0" indent="0" algn="l" defTabSz="400050">
                <a:lnSpc>
                  <a:spcPct val="90000"/>
                </a:lnSpc>
                <a:spcBef>
                  <a:spcPct val="0"/>
                </a:spcBef>
                <a:spcAft>
                  <a:spcPct val="35000"/>
                </a:spcAft>
                <a:buNone/>
              </a:pPr>
              <a:r>
                <a:rPr lang="en-AU" sz="1200" kern="1200" dirty="0"/>
                <a:t>1 representative from USP</a:t>
              </a:r>
            </a:p>
            <a:p>
              <a:pPr marL="0" lvl="0" indent="0" algn="l" defTabSz="400050">
                <a:lnSpc>
                  <a:spcPct val="90000"/>
                </a:lnSpc>
                <a:spcBef>
                  <a:spcPct val="0"/>
                </a:spcBef>
                <a:spcAft>
                  <a:spcPct val="35000"/>
                </a:spcAft>
                <a:buNone/>
              </a:pPr>
              <a:r>
                <a:rPr lang="en-AU" sz="1200" kern="1200" dirty="0"/>
                <a:t>1 representative from EU</a:t>
              </a:r>
            </a:p>
            <a:p>
              <a:pPr marL="0" lvl="0" indent="0" algn="l" defTabSz="400050">
                <a:lnSpc>
                  <a:spcPct val="90000"/>
                </a:lnSpc>
                <a:spcBef>
                  <a:spcPct val="0"/>
                </a:spcBef>
                <a:spcAft>
                  <a:spcPct val="35000"/>
                </a:spcAft>
                <a:buNone/>
              </a:pPr>
              <a:r>
                <a:rPr lang="en-AU" sz="1200" kern="1200" dirty="0"/>
                <a:t>1 representative from SPREP</a:t>
              </a:r>
            </a:p>
            <a:p>
              <a:pPr marL="0" lvl="0" indent="0" algn="l" defTabSz="400050">
                <a:lnSpc>
                  <a:spcPct val="90000"/>
                </a:lnSpc>
                <a:spcBef>
                  <a:spcPct val="0"/>
                </a:spcBef>
                <a:spcAft>
                  <a:spcPct val="35000"/>
                </a:spcAft>
                <a:buNone/>
              </a:pPr>
              <a:r>
                <a:rPr lang="en-AU" sz="1200" kern="1200" dirty="0"/>
                <a:t>Other PacWaste Plus staff as required</a:t>
              </a:r>
            </a:p>
          </p:txBody>
        </p:sp>
        <p:sp>
          <p:nvSpPr>
            <p:cNvPr id="10" name="Freeform: Shape 9">
              <a:extLst>
                <a:ext uri="{FF2B5EF4-FFF2-40B4-BE49-F238E27FC236}">
                  <a16:creationId xmlns:a16="http://schemas.microsoft.com/office/drawing/2014/main" id="{E8CBCA65-0ADD-4DC4-B53E-E2DA465948D5}"/>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Research Advisory Group</a:t>
              </a:r>
            </a:p>
          </p:txBody>
        </p:sp>
        <p:sp>
          <p:nvSpPr>
            <p:cNvPr id="11" name="Freeform: Shape 10">
              <a:extLst>
                <a:ext uri="{FF2B5EF4-FFF2-40B4-BE49-F238E27FC236}">
                  <a16:creationId xmlns:a16="http://schemas.microsoft.com/office/drawing/2014/main" id="{CA457D34-D743-46CB-8BEF-838930E10C3D}"/>
                </a:ext>
              </a:extLst>
            </p:cNvPr>
            <p:cNvSpPr/>
            <p:nvPr/>
          </p:nvSpPr>
          <p:spPr>
            <a:xfrm>
              <a:off x="7865721" y="2884846"/>
              <a:ext cx="1829123" cy="1348849"/>
            </a:xfrm>
            <a:custGeom>
              <a:avLst/>
              <a:gdLst>
                <a:gd name="connsiteX0" fmla="*/ 0 w 1684291"/>
                <a:gd name="connsiteY0" fmla="*/ 0 h 935717"/>
                <a:gd name="connsiteX1" fmla="*/ 1684291 w 1684291"/>
                <a:gd name="connsiteY1" fmla="*/ 0 h 935717"/>
                <a:gd name="connsiteX2" fmla="*/ 1684291 w 1684291"/>
                <a:gd name="connsiteY2" fmla="*/ 935717 h 935717"/>
                <a:gd name="connsiteX3" fmla="*/ 0 w 1684291"/>
                <a:gd name="connsiteY3" fmla="*/ 935717 h 935717"/>
                <a:gd name="connsiteX4" fmla="*/ 0 w 1684291"/>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291" h="935717">
                  <a:moveTo>
                    <a:pt x="0" y="0"/>
                  </a:moveTo>
                  <a:lnTo>
                    <a:pt x="1684291" y="0"/>
                  </a:lnTo>
                  <a:lnTo>
                    <a:pt x="1684291"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AU" sz="1200" kern="1200" dirty="0"/>
                <a:t>6 Tertiary Institution Experts on the issues addressed by PacWaste Plus</a:t>
              </a:r>
            </a:p>
          </p:txBody>
        </p:sp>
        <p:sp>
          <p:nvSpPr>
            <p:cNvPr id="12" name="Freeform: Shape 11">
              <a:extLst>
                <a:ext uri="{FF2B5EF4-FFF2-40B4-BE49-F238E27FC236}">
                  <a16:creationId xmlns:a16="http://schemas.microsoft.com/office/drawing/2014/main" id="{C3419489-9451-4B29-9B0B-A52CDB6702EA}"/>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European Union</a:t>
              </a:r>
            </a:p>
          </p:txBody>
        </p:sp>
        <p:sp>
          <p:nvSpPr>
            <p:cNvPr id="13" name="Freeform: Shape 12">
              <a:extLst>
                <a:ext uri="{FF2B5EF4-FFF2-40B4-BE49-F238E27FC236}">
                  <a16:creationId xmlns:a16="http://schemas.microsoft.com/office/drawing/2014/main" id="{05F88C3F-933F-4352-A959-98102EFE224A}"/>
                </a:ext>
              </a:extLst>
            </p:cNvPr>
            <p:cNvSpPr/>
            <p:nvPr/>
          </p:nvSpPr>
          <p:spPr>
            <a:xfrm>
              <a:off x="95685" y="1020622"/>
              <a:ext cx="2508860" cy="1348849"/>
            </a:xfrm>
            <a:custGeom>
              <a:avLst/>
              <a:gdLst>
                <a:gd name="connsiteX0" fmla="*/ 0 w 1740434"/>
                <a:gd name="connsiteY0" fmla="*/ 0 h 935717"/>
                <a:gd name="connsiteX1" fmla="*/ 1740434 w 1740434"/>
                <a:gd name="connsiteY1" fmla="*/ 0 h 935717"/>
                <a:gd name="connsiteX2" fmla="*/ 1740434 w 1740434"/>
                <a:gd name="connsiteY2" fmla="*/ 935717 h 935717"/>
                <a:gd name="connsiteX3" fmla="*/ 0 w 1740434"/>
                <a:gd name="connsiteY3" fmla="*/ 935717 h 935717"/>
                <a:gd name="connsiteX4" fmla="*/ 0 w 1740434"/>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434" h="935717">
                  <a:moveTo>
                    <a:pt x="0" y="0"/>
                  </a:moveTo>
                  <a:lnTo>
                    <a:pt x="1740434" y="0"/>
                  </a:lnTo>
                  <a:lnTo>
                    <a:pt x="1740434"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AU" sz="1200" kern="1200" dirty="0"/>
                <a:t>Project Donor</a:t>
              </a:r>
            </a:p>
          </p:txBody>
        </p:sp>
        <p:sp>
          <p:nvSpPr>
            <p:cNvPr id="14" name="Freeform: Shape 13">
              <a:extLst>
                <a:ext uri="{FF2B5EF4-FFF2-40B4-BE49-F238E27FC236}">
                  <a16:creationId xmlns:a16="http://schemas.microsoft.com/office/drawing/2014/main" id="{27751BC2-95FB-41D2-BD30-C9A62F1F04B5}"/>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rgbClr val="D68A84"/>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Technical Advisory Panels</a:t>
              </a:r>
            </a:p>
          </p:txBody>
        </p:sp>
        <p:sp>
          <p:nvSpPr>
            <p:cNvPr id="15" name="Freeform: Shape 14">
              <a:extLst>
                <a:ext uri="{FF2B5EF4-FFF2-40B4-BE49-F238E27FC236}">
                  <a16:creationId xmlns:a16="http://schemas.microsoft.com/office/drawing/2014/main" id="{F7B33D1C-74B7-4D22-9DC3-A7A5AB9DA41C}"/>
                </a:ext>
              </a:extLst>
            </p:cNvPr>
            <p:cNvSpPr/>
            <p:nvPr/>
          </p:nvSpPr>
          <p:spPr>
            <a:xfrm>
              <a:off x="95685" y="4841329"/>
              <a:ext cx="2508860" cy="1348849"/>
            </a:xfrm>
            <a:custGeom>
              <a:avLst/>
              <a:gdLst>
                <a:gd name="connsiteX0" fmla="*/ 0 w 1740434"/>
                <a:gd name="connsiteY0" fmla="*/ 0 h 935717"/>
                <a:gd name="connsiteX1" fmla="*/ 1740434 w 1740434"/>
                <a:gd name="connsiteY1" fmla="*/ 0 h 935717"/>
                <a:gd name="connsiteX2" fmla="*/ 1740434 w 1740434"/>
                <a:gd name="connsiteY2" fmla="*/ 935717 h 935717"/>
                <a:gd name="connsiteX3" fmla="*/ 0 w 1740434"/>
                <a:gd name="connsiteY3" fmla="*/ 935717 h 935717"/>
                <a:gd name="connsiteX4" fmla="*/ 0 w 1740434"/>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434" h="935717">
                  <a:moveTo>
                    <a:pt x="0" y="0"/>
                  </a:moveTo>
                  <a:lnTo>
                    <a:pt x="1740434" y="0"/>
                  </a:lnTo>
                  <a:lnTo>
                    <a:pt x="1740434"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AU" sz="1200" kern="1200" dirty="0"/>
                <a:t>Hazardous Waste TAP</a:t>
              </a:r>
            </a:p>
            <a:p>
              <a:pPr marL="0" lvl="0" indent="0" algn="r" defTabSz="400050">
                <a:lnSpc>
                  <a:spcPct val="90000"/>
                </a:lnSpc>
                <a:spcBef>
                  <a:spcPct val="0"/>
                </a:spcBef>
                <a:spcAft>
                  <a:spcPct val="35000"/>
                </a:spcAft>
                <a:buNone/>
              </a:pPr>
              <a:r>
                <a:rPr lang="en-AU" sz="1200" kern="1200" dirty="0"/>
                <a:t>Solid Waste TAP</a:t>
              </a:r>
            </a:p>
            <a:p>
              <a:pPr marL="0" lvl="0" indent="0" algn="r" defTabSz="400050">
                <a:lnSpc>
                  <a:spcPct val="90000"/>
                </a:lnSpc>
                <a:spcBef>
                  <a:spcPct val="0"/>
                </a:spcBef>
                <a:spcAft>
                  <a:spcPct val="35000"/>
                </a:spcAft>
                <a:buNone/>
              </a:pPr>
              <a:r>
                <a:rPr lang="en-AU" sz="1200" kern="1200" dirty="0"/>
                <a:t>Women on Waste (WOW) TAP</a:t>
              </a:r>
            </a:p>
          </p:txBody>
        </p:sp>
        <p:sp>
          <p:nvSpPr>
            <p:cNvPr id="16" name="Freeform: Shape 15">
              <a:extLst>
                <a:ext uri="{FF2B5EF4-FFF2-40B4-BE49-F238E27FC236}">
                  <a16:creationId xmlns:a16="http://schemas.microsoft.com/office/drawing/2014/main" id="{A4D64D1B-4EF8-4895-870A-E9607A7B7108}"/>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National Committees</a:t>
              </a:r>
            </a:p>
          </p:txBody>
        </p:sp>
        <p:sp>
          <p:nvSpPr>
            <p:cNvPr id="17" name="Freeform: Shape 16">
              <a:extLst>
                <a:ext uri="{FF2B5EF4-FFF2-40B4-BE49-F238E27FC236}">
                  <a16:creationId xmlns:a16="http://schemas.microsoft.com/office/drawing/2014/main" id="{1E1EBCFA-A2B6-4F64-AEFC-014F370CCA1D}"/>
                </a:ext>
              </a:extLst>
            </p:cNvPr>
            <p:cNvSpPr/>
            <p:nvPr/>
          </p:nvSpPr>
          <p:spPr>
            <a:xfrm>
              <a:off x="66101" y="2942980"/>
              <a:ext cx="1452467" cy="1348849"/>
            </a:xfrm>
            <a:custGeom>
              <a:avLst/>
              <a:gdLst>
                <a:gd name="connsiteX0" fmla="*/ 0 w 1740434"/>
                <a:gd name="connsiteY0" fmla="*/ 0 h 935717"/>
                <a:gd name="connsiteX1" fmla="*/ 1740434 w 1740434"/>
                <a:gd name="connsiteY1" fmla="*/ 0 h 935717"/>
                <a:gd name="connsiteX2" fmla="*/ 1740434 w 1740434"/>
                <a:gd name="connsiteY2" fmla="*/ 935717 h 935717"/>
                <a:gd name="connsiteX3" fmla="*/ 0 w 1740434"/>
                <a:gd name="connsiteY3" fmla="*/ 935717 h 935717"/>
                <a:gd name="connsiteX4" fmla="*/ 0 w 1740434"/>
                <a:gd name="connsiteY4" fmla="*/ 0 h 93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434" h="935717">
                  <a:moveTo>
                    <a:pt x="0" y="0"/>
                  </a:moveTo>
                  <a:lnTo>
                    <a:pt x="1740434" y="0"/>
                  </a:lnTo>
                  <a:lnTo>
                    <a:pt x="1740434" y="935717"/>
                  </a:lnTo>
                  <a:lnTo>
                    <a:pt x="0" y="935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AU" sz="1200" kern="1200" dirty="0"/>
                <a:t>Established and managed by each Country</a:t>
              </a:r>
            </a:p>
          </p:txBody>
        </p:sp>
      </p:grpSp>
    </p:spTree>
    <p:extLst>
      <p:ext uri="{BB962C8B-B14F-4D97-AF65-F5344CB8AC3E}">
        <p14:creationId xmlns:p14="http://schemas.microsoft.com/office/powerpoint/2010/main" val="1397383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4C8A-6201-4A8E-962E-811C07FA3CE2}"/>
              </a:ext>
            </a:extLst>
          </p:cNvPr>
          <p:cNvSpPr>
            <a:spLocks noGrp="1"/>
          </p:cNvSpPr>
          <p:nvPr>
            <p:ph type="title"/>
          </p:nvPr>
        </p:nvSpPr>
        <p:spPr>
          <a:xfrm>
            <a:off x="7980945" y="242085"/>
            <a:ext cx="3938338" cy="1971726"/>
          </a:xfrm>
        </p:spPr>
        <p:txBody>
          <a:bodyPr/>
          <a:lstStyle/>
          <a:p>
            <a:r>
              <a:rPr lang="en-US" dirty="0"/>
              <a:t>Project</a:t>
            </a:r>
            <a:br>
              <a:rPr lang="en-US" dirty="0"/>
            </a:br>
            <a:r>
              <a:rPr lang="en-US" dirty="0"/>
              <a:t>Consultation</a:t>
            </a:r>
            <a:endParaRPr lang="en-AU" dirty="0"/>
          </a:p>
        </p:txBody>
      </p:sp>
      <p:pic>
        <p:nvPicPr>
          <p:cNvPr id="7" name="Picture 6" descr="A close up of a piece of paper&#10;&#10;Description automatically generated">
            <a:extLst>
              <a:ext uri="{FF2B5EF4-FFF2-40B4-BE49-F238E27FC236}">
                <a16:creationId xmlns:a16="http://schemas.microsoft.com/office/drawing/2014/main" id="{0DF3A03A-538C-4218-9BE8-9EE56A255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5" y="-409075"/>
            <a:ext cx="8951495" cy="6713621"/>
          </a:xfrm>
          <a:prstGeom prst="rect">
            <a:avLst/>
          </a:prstGeom>
        </p:spPr>
      </p:pic>
      <p:sp>
        <p:nvSpPr>
          <p:cNvPr id="3" name="Rectangle 2">
            <a:extLst>
              <a:ext uri="{FF2B5EF4-FFF2-40B4-BE49-F238E27FC236}">
                <a16:creationId xmlns:a16="http://schemas.microsoft.com/office/drawing/2014/main" id="{8F563306-9306-44F6-89A1-CA295BECC19B}"/>
              </a:ext>
            </a:extLst>
          </p:cNvPr>
          <p:cNvSpPr/>
          <p:nvPr/>
        </p:nvSpPr>
        <p:spPr>
          <a:xfrm>
            <a:off x="2539898" y="398103"/>
            <a:ext cx="900532" cy="2800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6D4169BB-3011-4275-996B-392CAE589CC3}"/>
              </a:ext>
            </a:extLst>
          </p:cNvPr>
          <p:cNvSpPr txBox="1"/>
          <p:nvPr/>
        </p:nvSpPr>
        <p:spPr>
          <a:xfrm>
            <a:off x="2520848" y="282179"/>
            <a:ext cx="1643743" cy="369332"/>
          </a:xfrm>
          <a:prstGeom prst="rect">
            <a:avLst/>
          </a:prstGeom>
          <a:noFill/>
        </p:spPr>
        <p:txBody>
          <a:bodyPr wrap="square" rtlCol="0">
            <a:spAutoFit/>
          </a:bodyPr>
          <a:lstStyle/>
          <a:p>
            <a:r>
              <a:rPr lang="en-AU" dirty="0">
                <a:solidFill>
                  <a:schemeClr val="accent5">
                    <a:lumMod val="50000"/>
                  </a:schemeClr>
                </a:solidFill>
              </a:rPr>
              <a:t>Republic</a:t>
            </a:r>
          </a:p>
        </p:txBody>
      </p:sp>
    </p:spTree>
    <p:extLst>
      <p:ext uri="{BB962C8B-B14F-4D97-AF65-F5344CB8AC3E}">
        <p14:creationId xmlns:p14="http://schemas.microsoft.com/office/powerpoint/2010/main" val="2334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0D6C-EB92-484F-B402-2F2EFE355523}"/>
              </a:ext>
            </a:extLst>
          </p:cNvPr>
          <p:cNvSpPr>
            <a:spLocks noGrp="1"/>
          </p:cNvSpPr>
          <p:nvPr>
            <p:ph type="title"/>
          </p:nvPr>
        </p:nvSpPr>
        <p:spPr/>
        <p:txBody>
          <a:bodyPr/>
          <a:lstStyle/>
          <a:p>
            <a:r>
              <a:rPr lang="en-US"/>
              <a:t>Programme Planning</a:t>
            </a:r>
            <a:endParaRPr lang="en-AU" dirty="0"/>
          </a:p>
        </p:txBody>
      </p:sp>
      <p:pic>
        <p:nvPicPr>
          <p:cNvPr id="7" name="Content Placeholder 6" descr="A screenshot of a cell phone&#10;&#10;Description automatically generated">
            <a:extLst>
              <a:ext uri="{FF2B5EF4-FFF2-40B4-BE49-F238E27FC236}">
                <a16:creationId xmlns:a16="http://schemas.microsoft.com/office/drawing/2014/main" id="{5986AE69-18A9-492B-B2C1-B8DD6C1F68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444822">
            <a:off x="253977" y="1257249"/>
            <a:ext cx="5582651" cy="2438837"/>
          </a:xfrm>
          <a:effectLst>
            <a:outerShdw blurRad="50800" dist="38100" dir="2700000" algn="tl" rotWithShape="0">
              <a:prstClr val="black">
                <a:alpha val="40000"/>
              </a:prstClr>
            </a:outerShdw>
          </a:effectLst>
        </p:spPr>
      </p:pic>
      <p:pic>
        <p:nvPicPr>
          <p:cNvPr id="9" name="Picture 8" descr="A screenshot of a cell phone&#10;&#10;Description automatically generated">
            <a:extLst>
              <a:ext uri="{FF2B5EF4-FFF2-40B4-BE49-F238E27FC236}">
                <a16:creationId xmlns:a16="http://schemas.microsoft.com/office/drawing/2014/main" id="{CFFF701B-FE1B-4CCB-85BE-C9033FE53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167" y="3264135"/>
            <a:ext cx="5582651" cy="2330650"/>
          </a:xfrm>
          <a:prstGeom prst="rect">
            <a:avLst/>
          </a:prstGeom>
          <a:effectLst>
            <a:outerShdw blurRad="50800" dist="38100" dir="2700000" algn="tl" rotWithShape="0">
              <a:prstClr val="black">
                <a:alpha val="40000"/>
              </a:prstClr>
            </a:outerShdw>
          </a:effectLst>
        </p:spPr>
      </p:pic>
      <p:pic>
        <p:nvPicPr>
          <p:cNvPr id="11" name="Picture 10" descr="A close up of text on a white background&#10;&#10;Description automatically generated">
            <a:extLst>
              <a:ext uri="{FF2B5EF4-FFF2-40B4-BE49-F238E27FC236}">
                <a16:creationId xmlns:a16="http://schemas.microsoft.com/office/drawing/2014/main" id="{6A5BD36D-C50C-41F6-928F-2EA6A94E7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4051">
            <a:off x="2461686" y="3011471"/>
            <a:ext cx="1631144" cy="2315457"/>
          </a:xfrm>
          <a:prstGeom prst="rect">
            <a:avLst/>
          </a:prstGeom>
          <a:effectLst>
            <a:outerShdw blurRad="50800" dist="38100" dir="2700000" algn="tl" rotWithShape="0">
              <a:prstClr val="black">
                <a:alpha val="40000"/>
              </a:prstClr>
            </a:outerShdw>
          </a:effectLst>
        </p:spPr>
      </p:pic>
      <p:pic>
        <p:nvPicPr>
          <p:cNvPr id="14" name="Picture 13" descr="A drawing of a person&#10;&#10;Description automatically generated">
            <a:extLst>
              <a:ext uri="{FF2B5EF4-FFF2-40B4-BE49-F238E27FC236}">
                <a16:creationId xmlns:a16="http://schemas.microsoft.com/office/drawing/2014/main" id="{469975D8-3E8F-4447-9801-76815ABCB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493" y="338337"/>
            <a:ext cx="1631144" cy="2323415"/>
          </a:xfrm>
          <a:prstGeom prst="rect">
            <a:avLst/>
          </a:prstGeom>
          <a:effectLst>
            <a:outerShdw blurRad="50800" dist="38100" dir="2700000" algn="tl" rotWithShape="0">
              <a:prstClr val="black">
                <a:alpha val="40000"/>
              </a:prstClr>
            </a:outerShdw>
          </a:effectLst>
        </p:spPr>
      </p:pic>
      <p:pic>
        <p:nvPicPr>
          <p:cNvPr id="17" name="Picture 16" descr="A picture containing drawing&#10;&#10;Description automatically generated">
            <a:extLst>
              <a:ext uri="{FF2B5EF4-FFF2-40B4-BE49-F238E27FC236}">
                <a16:creationId xmlns:a16="http://schemas.microsoft.com/office/drawing/2014/main" id="{EAD3864F-6C91-4FB6-8C75-39C5E113B9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55705">
            <a:off x="660901" y="3172486"/>
            <a:ext cx="1772284" cy="2513947"/>
          </a:xfrm>
          <a:prstGeom prst="rect">
            <a:avLst/>
          </a:prstGeom>
          <a:effectLst>
            <a:outerShdw blurRad="50800" dist="38100" dir="2700000" algn="tl" rotWithShape="0">
              <a:prstClr val="black">
                <a:alpha val="40000"/>
              </a:prstClr>
            </a:outerShdw>
          </a:effectLst>
        </p:spPr>
      </p:pic>
      <p:pic>
        <p:nvPicPr>
          <p:cNvPr id="21" name="Picture 20" descr="A screenshot of a cell phone&#10;&#10;Description automatically generated">
            <a:extLst>
              <a:ext uri="{FF2B5EF4-FFF2-40B4-BE49-F238E27FC236}">
                <a16:creationId xmlns:a16="http://schemas.microsoft.com/office/drawing/2014/main" id="{D2CA927B-A116-434E-B025-95ED65830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10039">
            <a:off x="7551931" y="2722365"/>
            <a:ext cx="4095242" cy="2286576"/>
          </a:xfrm>
          <a:prstGeom prst="rect">
            <a:avLst/>
          </a:prstGeom>
          <a:effectLst>
            <a:outerShdw blurRad="50800" dist="38100" dir="2700000" algn="tl" rotWithShape="0">
              <a:prstClr val="black">
                <a:alpha val="40000"/>
              </a:prstClr>
            </a:outerShdw>
          </a:effectLst>
        </p:spPr>
      </p:pic>
      <p:pic>
        <p:nvPicPr>
          <p:cNvPr id="5" name="Picture 4" descr="A close up of text on a white background&#10;&#10;Description automatically generated">
            <a:extLst>
              <a:ext uri="{FF2B5EF4-FFF2-40B4-BE49-F238E27FC236}">
                <a16:creationId xmlns:a16="http://schemas.microsoft.com/office/drawing/2014/main" id="{16362EAB-9FDE-4EC3-8599-C374B30224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06106">
            <a:off x="7020214" y="773233"/>
            <a:ext cx="1772284" cy="22981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2653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Description automatically generated">
            <a:extLst>
              <a:ext uri="{FF2B5EF4-FFF2-40B4-BE49-F238E27FC236}">
                <a16:creationId xmlns:a16="http://schemas.microsoft.com/office/drawing/2014/main" id="{464D54B6-C886-4EB1-93FF-14F038538FD6}"/>
              </a:ext>
            </a:extLst>
          </p:cNvPr>
          <p:cNvPicPr>
            <a:picLocks noChangeAspect="1"/>
          </p:cNvPicPr>
          <p:nvPr/>
        </p:nvPicPr>
        <p:blipFill rotWithShape="1">
          <a:blip r:embed="rId3">
            <a:extLst>
              <a:ext uri="{28A0092B-C50C-407E-A947-70E740481C1C}">
                <a14:useLocalDpi xmlns:a14="http://schemas.microsoft.com/office/drawing/2010/main" val="0"/>
              </a:ext>
            </a:extLst>
          </a:blip>
          <a:srcRect r="24170" b="-2"/>
          <a:stretch/>
        </p:blipFill>
        <p:spPr>
          <a:xfrm>
            <a:off x="9349909" y="844867"/>
            <a:ext cx="2842090" cy="2501837"/>
          </a:xfrm>
          <a:custGeom>
            <a:avLst/>
            <a:gdLst>
              <a:gd name="connsiteX0" fmla="*/ 1159248 w 2842090"/>
              <a:gd name="connsiteY0" fmla="*/ 0 h 2501837"/>
              <a:gd name="connsiteX1" fmla="*/ 2842090 w 2842090"/>
              <a:gd name="connsiteY1" fmla="*/ 0 h 2501837"/>
              <a:gd name="connsiteX2" fmla="*/ 2842090 w 2842090"/>
              <a:gd name="connsiteY2" fmla="*/ 2501837 h 2501837"/>
              <a:gd name="connsiteX3" fmla="*/ 0 w 284209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842090" h="2501837">
                <a:moveTo>
                  <a:pt x="1159248" y="0"/>
                </a:moveTo>
                <a:lnTo>
                  <a:pt x="2842090" y="0"/>
                </a:lnTo>
                <a:lnTo>
                  <a:pt x="2842090" y="2501837"/>
                </a:lnTo>
                <a:lnTo>
                  <a:pt x="0" y="2501837"/>
                </a:lnTo>
                <a:close/>
              </a:path>
            </a:pathLst>
          </a:custGeom>
        </p:spPr>
      </p:pic>
      <p:pic>
        <p:nvPicPr>
          <p:cNvPr id="8" name="Picture 7" descr="A group of people sitting at a table&#10;&#10;Description automatically generated">
            <a:extLst>
              <a:ext uri="{FF2B5EF4-FFF2-40B4-BE49-F238E27FC236}">
                <a16:creationId xmlns:a16="http://schemas.microsoft.com/office/drawing/2014/main" id="{A3D08F26-E5EF-44A5-924E-3C6A6474BF0F}"/>
              </a:ext>
            </a:extLst>
          </p:cNvPr>
          <p:cNvPicPr>
            <a:picLocks noChangeAspect="1"/>
          </p:cNvPicPr>
          <p:nvPr/>
        </p:nvPicPr>
        <p:blipFill rotWithShape="1">
          <a:blip r:embed="rId4">
            <a:extLst>
              <a:ext uri="{28A0092B-C50C-407E-A947-70E740481C1C}">
                <a14:useLocalDpi xmlns:a14="http://schemas.microsoft.com/office/drawing/2010/main" val="0"/>
              </a:ext>
            </a:extLst>
          </a:blip>
          <a:srcRect t="6241" r="1" b="1"/>
          <a:stretch/>
        </p:blipFill>
        <p:spPr>
          <a:xfrm>
            <a:off x="6332897" y="844869"/>
            <a:ext cx="3997541" cy="2501837"/>
          </a:xfrm>
          <a:custGeom>
            <a:avLst/>
            <a:gdLst>
              <a:gd name="connsiteX0" fmla="*/ 1159248 w 3997541"/>
              <a:gd name="connsiteY0" fmla="*/ 0 h 2501837"/>
              <a:gd name="connsiteX1" fmla="*/ 3997541 w 3997541"/>
              <a:gd name="connsiteY1" fmla="*/ 0 h 2501837"/>
              <a:gd name="connsiteX2" fmla="*/ 2838292 w 3997541"/>
              <a:gd name="connsiteY2" fmla="*/ 2501837 h 2501837"/>
              <a:gd name="connsiteX3" fmla="*/ 0 w 3997541"/>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3997541" h="2501837">
                <a:moveTo>
                  <a:pt x="1159248" y="0"/>
                </a:moveTo>
                <a:lnTo>
                  <a:pt x="3997541" y="0"/>
                </a:lnTo>
                <a:lnTo>
                  <a:pt x="2838292" y="2501837"/>
                </a:lnTo>
                <a:lnTo>
                  <a:pt x="0" y="2501837"/>
                </a:lnTo>
                <a:close/>
              </a:path>
            </a:pathLst>
          </a:custGeom>
        </p:spPr>
      </p:pic>
      <p:pic>
        <p:nvPicPr>
          <p:cNvPr id="1026" name="Picture 2" descr="Image result for plasticity 2019 fiji">
            <a:extLst>
              <a:ext uri="{FF2B5EF4-FFF2-40B4-BE49-F238E27FC236}">
                <a16:creationId xmlns:a16="http://schemas.microsoft.com/office/drawing/2014/main" id="{C59BD9E0-F4DD-4700-8BEF-3A88152D15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7501"/>
          <a:stretch/>
        </p:blipFill>
        <p:spPr bwMode="auto">
          <a:xfrm>
            <a:off x="8081402" y="3511295"/>
            <a:ext cx="4110598" cy="2500884"/>
          </a:xfrm>
          <a:custGeom>
            <a:avLst/>
            <a:gdLst>
              <a:gd name="connsiteX0" fmla="*/ 1205067 w 4110598"/>
              <a:gd name="connsiteY0" fmla="*/ 0 h 2500884"/>
              <a:gd name="connsiteX1" fmla="*/ 1459501 w 4110598"/>
              <a:gd name="connsiteY1" fmla="*/ 0 h 2500884"/>
              <a:gd name="connsiteX2" fmla="*/ 3856164 w 4110598"/>
              <a:gd name="connsiteY2" fmla="*/ 0 h 2500884"/>
              <a:gd name="connsiteX3" fmla="*/ 4110598 w 4110598"/>
              <a:gd name="connsiteY3" fmla="*/ 0 h 2500884"/>
              <a:gd name="connsiteX4" fmla="*/ 4110598 w 4110598"/>
              <a:gd name="connsiteY4" fmla="*/ 2500884 h 2500884"/>
              <a:gd name="connsiteX5" fmla="*/ 3856164 w 4110598"/>
              <a:gd name="connsiteY5" fmla="*/ 2500884 h 2500884"/>
              <a:gd name="connsiteX6" fmla="*/ 254434 w 4110598"/>
              <a:gd name="connsiteY6" fmla="*/ 2500884 h 2500884"/>
              <a:gd name="connsiteX7" fmla="*/ 0 w 4110598"/>
              <a:gd name="connsiteY7" fmla="*/ 2500884 h 2500884"/>
              <a:gd name="connsiteX8" fmla="*/ 0 w 4110598"/>
              <a:gd name="connsiteY8" fmla="*/ 2500883 h 2500884"/>
              <a:gd name="connsiteX9" fmla="*/ 40023 w 4110598"/>
              <a:gd name="connsiteY9" fmla="*/ 2500883 h 2500884"/>
              <a:gd name="connsiteX10" fmla="*/ 46260 w 4110598"/>
              <a:gd name="connsiteY10"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598" h="2500884">
                <a:moveTo>
                  <a:pt x="1205067" y="0"/>
                </a:moveTo>
                <a:lnTo>
                  <a:pt x="1459501" y="0"/>
                </a:lnTo>
                <a:lnTo>
                  <a:pt x="3856164" y="0"/>
                </a:lnTo>
                <a:lnTo>
                  <a:pt x="4110598" y="0"/>
                </a:lnTo>
                <a:lnTo>
                  <a:pt x="4110598" y="2500884"/>
                </a:lnTo>
                <a:lnTo>
                  <a:pt x="3856164" y="2500884"/>
                </a:lnTo>
                <a:lnTo>
                  <a:pt x="254434" y="2500884"/>
                </a:lnTo>
                <a:lnTo>
                  <a:pt x="0" y="2500884"/>
                </a:lnTo>
                <a:lnTo>
                  <a:pt x="0" y="2500883"/>
                </a:lnTo>
                <a:lnTo>
                  <a:pt x="40023" y="2500883"/>
                </a:lnTo>
                <a:lnTo>
                  <a:pt x="46260" y="2500883"/>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3595D0C-3D30-4B3F-8657-73EE8019DF30}"/>
              </a:ext>
            </a:extLst>
          </p:cNvPr>
          <p:cNvPicPr>
            <a:picLocks noChangeAspect="1"/>
          </p:cNvPicPr>
          <p:nvPr/>
        </p:nvPicPr>
        <p:blipFill rotWithShape="1">
          <a:blip r:embed="rId6"/>
          <a:srcRect b="5797"/>
          <a:stretch/>
        </p:blipFill>
        <p:spPr>
          <a:xfrm>
            <a:off x="5100209" y="3511296"/>
            <a:ext cx="4007191" cy="2500884"/>
          </a:xfrm>
          <a:custGeom>
            <a:avLst/>
            <a:gdLst>
              <a:gd name="connsiteX0" fmla="*/ 1158807 w 4007191"/>
              <a:gd name="connsiteY0" fmla="*/ 0 h 2500884"/>
              <a:gd name="connsiteX1" fmla="*/ 4007191 w 4007191"/>
              <a:gd name="connsiteY1" fmla="*/ 0 h 2500884"/>
              <a:gd name="connsiteX2" fmla="*/ 2848384 w 4007191"/>
              <a:gd name="connsiteY2" fmla="*/ 2500884 h 2500884"/>
              <a:gd name="connsiteX3" fmla="*/ 2842161 w 4007191"/>
              <a:gd name="connsiteY3" fmla="*/ 2500884 h 2500884"/>
              <a:gd name="connsiteX4" fmla="*/ 1652370 w 4007191"/>
              <a:gd name="connsiteY4" fmla="*/ 2500884 h 2500884"/>
              <a:gd name="connsiteX5" fmla="*/ 2325 w 4007191"/>
              <a:gd name="connsiteY5" fmla="*/ 2500884 h 2500884"/>
              <a:gd name="connsiteX6" fmla="*/ 0 w 4007191"/>
              <a:gd name="connsiteY6" fmla="*/ 2500884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191" h="2500884">
                <a:moveTo>
                  <a:pt x="1158807" y="0"/>
                </a:moveTo>
                <a:lnTo>
                  <a:pt x="4007191" y="0"/>
                </a:lnTo>
                <a:lnTo>
                  <a:pt x="2848384" y="2500884"/>
                </a:lnTo>
                <a:lnTo>
                  <a:pt x="2842161" y="2500884"/>
                </a:lnTo>
                <a:lnTo>
                  <a:pt x="1652370" y="2500884"/>
                </a:lnTo>
                <a:lnTo>
                  <a:pt x="2325" y="2500884"/>
                </a:lnTo>
                <a:lnTo>
                  <a:pt x="0" y="2500884"/>
                </a:lnTo>
                <a:close/>
              </a:path>
            </a:pathLst>
          </a:custGeom>
        </p:spPr>
      </p:pic>
      <p:sp>
        <p:nvSpPr>
          <p:cNvPr id="1028" name="Freeform: Shape 70">
            <a:extLst>
              <a:ext uri="{FF2B5EF4-FFF2-40B4-BE49-F238E27FC236}">
                <a16:creationId xmlns:a16="http://schemas.microsoft.com/office/drawing/2014/main" id="{385704F9-51F7-482B-A076-ABAA2AF2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45820"/>
            <a:ext cx="7316826" cy="5166360"/>
          </a:xfrm>
          <a:custGeom>
            <a:avLst/>
            <a:gdLst>
              <a:gd name="connsiteX0" fmla="*/ 0 w 7316826"/>
              <a:gd name="connsiteY0" fmla="*/ 5166360 h 5166360"/>
              <a:gd name="connsiteX1" fmla="*/ 7316826 w 7316826"/>
              <a:gd name="connsiteY1" fmla="*/ 5166360 h 5166360"/>
              <a:gd name="connsiteX2" fmla="*/ 4922946 w 7316826"/>
              <a:gd name="connsiteY2" fmla="*/ 0 h 5166360"/>
              <a:gd name="connsiteX3" fmla="*/ 4916723 w 7316826"/>
              <a:gd name="connsiteY3" fmla="*/ 0 h 5166360"/>
              <a:gd name="connsiteX4" fmla="*/ 3726932 w 7316826"/>
              <a:gd name="connsiteY4" fmla="*/ 0 h 5166360"/>
              <a:gd name="connsiteX5" fmla="*/ 2076887 w 7316826"/>
              <a:gd name="connsiteY5" fmla="*/ 0 h 5166360"/>
              <a:gd name="connsiteX6" fmla="*/ 0 w 7316826"/>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6826" h="5166360">
                <a:moveTo>
                  <a:pt x="0" y="5166360"/>
                </a:moveTo>
                <a:lnTo>
                  <a:pt x="7316826" y="5166360"/>
                </a:lnTo>
                <a:lnTo>
                  <a:pt x="4922946" y="0"/>
                </a:lnTo>
                <a:lnTo>
                  <a:pt x="4916723" y="0"/>
                </a:lnTo>
                <a:lnTo>
                  <a:pt x="3726932" y="0"/>
                </a:lnTo>
                <a:lnTo>
                  <a:pt x="2076887"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2FD07D-F276-4C68-BE58-16A1F7000499}"/>
              </a:ext>
            </a:extLst>
          </p:cNvPr>
          <p:cNvSpPr>
            <a:spLocks noGrp="1"/>
          </p:cNvSpPr>
          <p:nvPr>
            <p:ph type="title"/>
          </p:nvPr>
        </p:nvSpPr>
        <p:spPr>
          <a:xfrm>
            <a:off x="841248" y="1265274"/>
            <a:ext cx="4358073" cy="2493796"/>
          </a:xfrm>
        </p:spPr>
        <p:txBody>
          <a:bodyPr vert="horz" lIns="91440" tIns="45720" rIns="91440" bIns="45720" rtlCol="0" anchor="b">
            <a:normAutofit/>
          </a:bodyPr>
          <a:lstStyle/>
          <a:p>
            <a:r>
              <a:rPr lang="en-US" sz="5400" kern="1200">
                <a:solidFill>
                  <a:srgbClr val="FFFFFF"/>
                </a:solidFill>
                <a:latin typeface="+mj-lt"/>
                <a:ea typeface="+mj-ea"/>
                <a:cs typeface="+mj-cs"/>
              </a:rPr>
              <a:t>Supported Events</a:t>
            </a:r>
            <a:endParaRPr lang="en-US" sz="5400" kern="1200" dirty="0">
              <a:solidFill>
                <a:srgbClr val="FFFFFF"/>
              </a:solidFill>
              <a:latin typeface="+mj-lt"/>
              <a:ea typeface="+mj-ea"/>
              <a:cs typeface="+mj-cs"/>
            </a:endParaRPr>
          </a:p>
        </p:txBody>
      </p:sp>
    </p:spTree>
    <p:extLst>
      <p:ext uri="{BB962C8B-B14F-4D97-AF65-F5344CB8AC3E}">
        <p14:creationId xmlns:p14="http://schemas.microsoft.com/office/powerpoint/2010/main" val="2219722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F36A-2E15-4E68-A13F-CB52E8198FAE}"/>
              </a:ext>
            </a:extLst>
          </p:cNvPr>
          <p:cNvSpPr>
            <a:spLocks noGrp="1"/>
          </p:cNvSpPr>
          <p:nvPr>
            <p:ph type="title"/>
          </p:nvPr>
        </p:nvSpPr>
        <p:spPr>
          <a:xfrm>
            <a:off x="609600" y="2011680"/>
            <a:ext cx="3244379" cy="2304288"/>
          </a:xfrm>
        </p:spPr>
        <p:txBody>
          <a:bodyPr vert="horz" lIns="91440" tIns="45720" rIns="91440" bIns="45720" rtlCol="0" anchor="b">
            <a:normAutofit fontScale="90000"/>
          </a:bodyPr>
          <a:lstStyle/>
          <a:p>
            <a:pPr algn="ctr"/>
            <a:r>
              <a:rPr lang="en-US" sz="5300" b="1" kern="1200" dirty="0">
                <a:solidFill>
                  <a:schemeClr val="tx1"/>
                </a:solidFill>
                <a:latin typeface="+mj-lt"/>
                <a:ea typeface="+mj-ea"/>
                <a:cs typeface="+mj-cs"/>
              </a:rPr>
              <a:t>Year 1 Financial Report </a:t>
            </a:r>
            <a:br>
              <a:rPr lang="en-US" sz="4000" b="1"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600" kern="1200" dirty="0">
                <a:solidFill>
                  <a:schemeClr val="tx1"/>
                </a:solidFill>
                <a:latin typeface="+mj-lt"/>
                <a:ea typeface="+mj-ea"/>
                <a:cs typeface="+mj-cs"/>
              </a:rPr>
              <a:t>2/7/18 – 1/7/19</a:t>
            </a:r>
            <a:endParaRPr lang="en-US" sz="3100" kern="1200" dirty="0">
              <a:solidFill>
                <a:schemeClr val="tx1"/>
              </a:solidFill>
              <a:latin typeface="+mj-lt"/>
              <a:ea typeface="+mj-ea"/>
              <a:cs typeface="+mj-cs"/>
            </a:endParaRPr>
          </a:p>
        </p:txBody>
      </p:sp>
      <p:graphicFrame>
        <p:nvGraphicFramePr>
          <p:cNvPr id="7" name="Table 4">
            <a:extLst>
              <a:ext uri="{FF2B5EF4-FFF2-40B4-BE49-F238E27FC236}">
                <a16:creationId xmlns:a16="http://schemas.microsoft.com/office/drawing/2014/main" id="{BF1D1819-EEDB-4A4A-8AFD-E22EA57CB0EB}"/>
              </a:ext>
            </a:extLst>
          </p:cNvPr>
          <p:cNvGraphicFramePr>
            <a:graphicFrameLocks/>
          </p:cNvGraphicFramePr>
          <p:nvPr>
            <p:extLst>
              <p:ext uri="{D42A27DB-BD31-4B8C-83A1-F6EECF244321}">
                <p14:modId xmlns:p14="http://schemas.microsoft.com/office/powerpoint/2010/main" val="3063990910"/>
              </p:ext>
            </p:extLst>
          </p:nvPr>
        </p:nvGraphicFramePr>
        <p:xfrm>
          <a:off x="4301217" y="122374"/>
          <a:ext cx="7434944" cy="5398042"/>
        </p:xfrm>
        <a:graphic>
          <a:graphicData uri="http://schemas.openxmlformats.org/drawingml/2006/table">
            <a:tbl>
              <a:tblPr firstRow="1" bandRow="1">
                <a:tableStyleId>{5C22544A-7EE6-4342-B048-85BDC9FD1C3A}</a:tableStyleId>
              </a:tblPr>
              <a:tblGrid>
                <a:gridCol w="2104905">
                  <a:extLst>
                    <a:ext uri="{9D8B030D-6E8A-4147-A177-3AD203B41FA5}">
                      <a16:colId xmlns:a16="http://schemas.microsoft.com/office/drawing/2014/main" val="3121362520"/>
                    </a:ext>
                  </a:extLst>
                </a:gridCol>
                <a:gridCol w="2002602">
                  <a:extLst>
                    <a:ext uri="{9D8B030D-6E8A-4147-A177-3AD203B41FA5}">
                      <a16:colId xmlns:a16="http://schemas.microsoft.com/office/drawing/2014/main" val="728378274"/>
                    </a:ext>
                  </a:extLst>
                </a:gridCol>
                <a:gridCol w="1913085">
                  <a:extLst>
                    <a:ext uri="{9D8B030D-6E8A-4147-A177-3AD203B41FA5}">
                      <a16:colId xmlns:a16="http://schemas.microsoft.com/office/drawing/2014/main" val="219167995"/>
                    </a:ext>
                  </a:extLst>
                </a:gridCol>
                <a:gridCol w="1414352">
                  <a:extLst>
                    <a:ext uri="{9D8B030D-6E8A-4147-A177-3AD203B41FA5}">
                      <a16:colId xmlns:a16="http://schemas.microsoft.com/office/drawing/2014/main" val="621288337"/>
                    </a:ext>
                  </a:extLst>
                </a:gridCol>
              </a:tblGrid>
              <a:tr h="812329">
                <a:tc>
                  <a:txBody>
                    <a:bodyPr/>
                    <a:lstStyle/>
                    <a:p>
                      <a:pPr algn="ctr"/>
                      <a:r>
                        <a:rPr lang="en-US" sz="2800" dirty="0"/>
                        <a:t>Activity</a:t>
                      </a:r>
                      <a:endParaRPr lang="en-AU" sz="2800" b="1" dirty="0">
                        <a:solidFill>
                          <a:schemeClr val="tx1">
                            <a:lumMod val="75000"/>
                            <a:lumOff val="25000"/>
                          </a:schemeClr>
                        </a:solidFill>
                      </a:endParaRPr>
                    </a:p>
                  </a:txBody>
                  <a:tcPr marL="161062" marR="120797" marT="80531" marB="80531"/>
                </a:tc>
                <a:tc>
                  <a:txBody>
                    <a:bodyPr/>
                    <a:lstStyle/>
                    <a:p>
                      <a:pPr algn="ctr"/>
                      <a:r>
                        <a:rPr lang="en-US" sz="1600" dirty="0"/>
                        <a:t>Y1</a:t>
                      </a:r>
                    </a:p>
                    <a:p>
                      <a:pPr algn="ctr"/>
                      <a:r>
                        <a:rPr lang="en-US" sz="1600" dirty="0"/>
                        <a:t>Budget</a:t>
                      </a:r>
                      <a:endParaRPr lang="en-AU" sz="1600" b="1" dirty="0">
                        <a:solidFill>
                          <a:schemeClr val="tx1">
                            <a:lumMod val="75000"/>
                            <a:lumOff val="25000"/>
                          </a:schemeClr>
                        </a:solidFill>
                      </a:endParaRPr>
                    </a:p>
                  </a:txBody>
                  <a:tcPr marL="161062" marR="120797" marT="80531" marB="80531"/>
                </a:tc>
                <a:tc>
                  <a:txBody>
                    <a:bodyPr/>
                    <a:lstStyle/>
                    <a:p>
                      <a:pPr algn="ctr"/>
                      <a:r>
                        <a:rPr lang="en-US" sz="1600" dirty="0"/>
                        <a:t>Y1</a:t>
                      </a:r>
                    </a:p>
                    <a:p>
                      <a:pPr algn="ctr"/>
                      <a:r>
                        <a:rPr lang="en-US" sz="1600" dirty="0"/>
                        <a:t> Actual</a:t>
                      </a:r>
                      <a:endParaRPr lang="en-AU" sz="1600" b="1" dirty="0">
                        <a:solidFill>
                          <a:schemeClr val="tx1">
                            <a:lumMod val="75000"/>
                            <a:lumOff val="25000"/>
                          </a:schemeClr>
                        </a:solidFill>
                      </a:endParaRPr>
                    </a:p>
                  </a:txBody>
                  <a:tcPr marL="161062" marR="120797" marT="80531" marB="80531"/>
                </a:tc>
                <a:tc>
                  <a:txBody>
                    <a:bodyPr/>
                    <a:lstStyle/>
                    <a:p>
                      <a:pPr algn="ctr"/>
                      <a:r>
                        <a:rPr lang="en-US" sz="1600" dirty="0"/>
                        <a:t>Y1 </a:t>
                      </a:r>
                    </a:p>
                    <a:p>
                      <a:pPr algn="ctr"/>
                      <a:r>
                        <a:rPr lang="en-US" sz="1600" dirty="0"/>
                        <a:t>Variance</a:t>
                      </a:r>
                      <a:endParaRPr lang="en-AU" sz="1600" b="1" dirty="0">
                        <a:solidFill>
                          <a:schemeClr val="tx1">
                            <a:lumMod val="75000"/>
                            <a:lumOff val="25000"/>
                          </a:schemeClr>
                        </a:solidFill>
                      </a:endParaRPr>
                    </a:p>
                  </a:txBody>
                  <a:tcPr marL="161062" marR="120797" marT="80531" marB="80531"/>
                </a:tc>
                <a:extLst>
                  <a:ext uri="{0D108BD9-81ED-4DB2-BD59-A6C34878D82A}">
                    <a16:rowId xmlns:a16="http://schemas.microsoft.com/office/drawing/2014/main" val="1212590108"/>
                  </a:ext>
                </a:extLst>
              </a:tr>
              <a:tr h="863865">
                <a:tc>
                  <a:txBody>
                    <a:bodyPr/>
                    <a:lstStyle/>
                    <a:p>
                      <a:r>
                        <a:rPr lang="en-US" sz="1600" dirty="0"/>
                        <a:t>KRA 0 – </a:t>
                      </a:r>
                      <a:r>
                        <a:rPr lang="en-US" sz="1400" dirty="0"/>
                        <a:t>PWP Project Management &amp; Governance</a:t>
                      </a:r>
                      <a:endParaRPr lang="en-AU" sz="1600" dirty="0">
                        <a:solidFill>
                          <a:schemeClr val="tx1">
                            <a:lumMod val="75000"/>
                            <a:lumOff val="25000"/>
                          </a:schemeClr>
                        </a:solidFill>
                      </a:endParaRPr>
                    </a:p>
                  </a:txBody>
                  <a:tcPr marL="161062" marR="120797" marT="80531" marB="80531"/>
                </a:tc>
                <a:tc>
                  <a:txBody>
                    <a:bodyPr/>
                    <a:lstStyle/>
                    <a:p>
                      <a:pPr algn="ctr"/>
                      <a:r>
                        <a:rPr lang="en-US" sz="1800" dirty="0"/>
                        <a:t>859,840</a:t>
                      </a:r>
                      <a:endParaRPr lang="en-AU" sz="1800" b="1" dirty="0">
                        <a:solidFill>
                          <a:schemeClr val="tx1">
                            <a:lumMod val="75000"/>
                            <a:lumOff val="25000"/>
                          </a:schemeClr>
                        </a:solidFill>
                      </a:endParaRPr>
                    </a:p>
                  </a:txBody>
                  <a:tcPr marL="161062" marR="120797" marT="80531" marB="80531"/>
                </a:tc>
                <a:tc>
                  <a:txBody>
                    <a:bodyPr/>
                    <a:lstStyle/>
                    <a:p>
                      <a:pPr algn="ctr"/>
                      <a:r>
                        <a:rPr lang="en-US" sz="1800"/>
                        <a:t>188,007</a:t>
                      </a:r>
                      <a:endParaRPr lang="en-AU" sz="1800" b="1">
                        <a:solidFill>
                          <a:schemeClr val="tx1">
                            <a:lumMod val="75000"/>
                            <a:lumOff val="25000"/>
                          </a:schemeClr>
                        </a:solidFill>
                      </a:endParaRPr>
                    </a:p>
                  </a:txBody>
                  <a:tcPr marL="161062" marR="120797" marT="80531" marB="80531"/>
                </a:tc>
                <a:tc>
                  <a:txBody>
                    <a:bodyPr/>
                    <a:lstStyle/>
                    <a:p>
                      <a:pPr algn="ctr"/>
                      <a:r>
                        <a:rPr lang="en-US" sz="1800" dirty="0"/>
                        <a:t>671,833</a:t>
                      </a:r>
                      <a:endParaRPr lang="en-AU" sz="1800" b="1" dirty="0">
                        <a:solidFill>
                          <a:schemeClr val="tx1">
                            <a:lumMod val="75000"/>
                            <a:lumOff val="25000"/>
                          </a:schemeClr>
                        </a:solidFill>
                      </a:endParaRPr>
                    </a:p>
                  </a:txBody>
                  <a:tcPr marL="161062" marR="120797" marT="80531" marB="80531"/>
                </a:tc>
                <a:extLst>
                  <a:ext uri="{0D108BD9-81ED-4DB2-BD59-A6C34878D82A}">
                    <a16:rowId xmlns:a16="http://schemas.microsoft.com/office/drawing/2014/main" val="449606723"/>
                  </a:ext>
                </a:extLst>
              </a:tr>
              <a:tr h="651153">
                <a:tc>
                  <a:txBody>
                    <a:bodyPr/>
                    <a:lstStyle/>
                    <a:p>
                      <a:r>
                        <a:rPr lang="en-US" sz="1600" dirty="0"/>
                        <a:t>KRA 1 – </a:t>
                      </a:r>
                      <a:r>
                        <a:rPr lang="en-US" sz="1400" dirty="0"/>
                        <a:t>Data &amp; Information</a:t>
                      </a:r>
                      <a:endParaRPr lang="en-AU" sz="1600" dirty="0">
                        <a:solidFill>
                          <a:schemeClr val="tx1">
                            <a:lumMod val="75000"/>
                            <a:lumOff val="25000"/>
                          </a:schemeClr>
                        </a:solidFill>
                      </a:endParaRPr>
                    </a:p>
                  </a:txBody>
                  <a:tcPr marL="161062" marR="120797" marT="80531" marB="80531"/>
                </a:tc>
                <a:tc>
                  <a:txBody>
                    <a:bodyPr/>
                    <a:lstStyle/>
                    <a:p>
                      <a:pPr algn="ctr"/>
                      <a:r>
                        <a:rPr lang="en-US" sz="1800"/>
                        <a:t>504,020</a:t>
                      </a:r>
                      <a:endParaRPr lang="en-AU" sz="1800" b="1">
                        <a:solidFill>
                          <a:schemeClr val="tx1">
                            <a:lumMod val="75000"/>
                            <a:lumOff val="25000"/>
                          </a:schemeClr>
                        </a:solidFill>
                      </a:endParaRPr>
                    </a:p>
                  </a:txBody>
                  <a:tcPr marL="161062" marR="120797" marT="80531" marB="80531"/>
                </a:tc>
                <a:tc>
                  <a:txBody>
                    <a:bodyPr/>
                    <a:lstStyle/>
                    <a:p>
                      <a:pPr algn="ctr"/>
                      <a:r>
                        <a:rPr lang="en-US" sz="1800"/>
                        <a:t>71,563</a:t>
                      </a:r>
                      <a:endParaRPr lang="en-AU" sz="1800" b="1">
                        <a:solidFill>
                          <a:schemeClr val="tx1">
                            <a:lumMod val="75000"/>
                            <a:lumOff val="25000"/>
                          </a:schemeClr>
                        </a:solidFill>
                      </a:endParaRPr>
                    </a:p>
                  </a:txBody>
                  <a:tcPr marL="161062" marR="120797" marT="80531" marB="80531"/>
                </a:tc>
                <a:tc>
                  <a:txBody>
                    <a:bodyPr/>
                    <a:lstStyle/>
                    <a:p>
                      <a:pPr algn="ctr"/>
                      <a:r>
                        <a:rPr lang="en-US" sz="1800" dirty="0"/>
                        <a:t>432,457</a:t>
                      </a:r>
                      <a:endParaRPr lang="en-AU" sz="1800" b="1" dirty="0">
                        <a:solidFill>
                          <a:schemeClr val="tx1">
                            <a:lumMod val="75000"/>
                            <a:lumOff val="25000"/>
                          </a:schemeClr>
                        </a:solidFill>
                      </a:endParaRPr>
                    </a:p>
                  </a:txBody>
                  <a:tcPr marL="161062" marR="120797" marT="80531" marB="80531"/>
                </a:tc>
                <a:extLst>
                  <a:ext uri="{0D108BD9-81ED-4DB2-BD59-A6C34878D82A}">
                    <a16:rowId xmlns:a16="http://schemas.microsoft.com/office/drawing/2014/main" val="3268751121"/>
                  </a:ext>
                </a:extLst>
              </a:tr>
              <a:tr h="651153">
                <a:tc>
                  <a:txBody>
                    <a:bodyPr/>
                    <a:lstStyle/>
                    <a:p>
                      <a:r>
                        <a:rPr lang="en-US" sz="1600" dirty="0"/>
                        <a:t>KRA 2 – </a:t>
                      </a:r>
                      <a:r>
                        <a:rPr lang="en-US" sz="1400" dirty="0"/>
                        <a:t>Policies &amp; Regulation</a:t>
                      </a:r>
                      <a:endParaRPr lang="en-AU" sz="1600" dirty="0">
                        <a:solidFill>
                          <a:schemeClr val="tx1">
                            <a:lumMod val="75000"/>
                            <a:lumOff val="25000"/>
                          </a:schemeClr>
                        </a:solidFill>
                      </a:endParaRPr>
                    </a:p>
                  </a:txBody>
                  <a:tcPr marL="161062" marR="120797" marT="80531" marB="80531"/>
                </a:tc>
                <a:tc>
                  <a:txBody>
                    <a:bodyPr/>
                    <a:lstStyle/>
                    <a:p>
                      <a:pPr algn="ctr"/>
                      <a:r>
                        <a:rPr lang="en-US" sz="1800"/>
                        <a:t>2,500</a:t>
                      </a:r>
                      <a:endParaRPr lang="en-AU" sz="1800" b="1">
                        <a:solidFill>
                          <a:schemeClr val="tx1">
                            <a:lumMod val="75000"/>
                            <a:lumOff val="25000"/>
                          </a:schemeClr>
                        </a:solidFill>
                      </a:endParaRPr>
                    </a:p>
                  </a:txBody>
                  <a:tcPr marL="161062" marR="120797" marT="80531" marB="80531"/>
                </a:tc>
                <a:tc>
                  <a:txBody>
                    <a:bodyPr/>
                    <a:lstStyle/>
                    <a:p>
                      <a:pPr algn="ctr"/>
                      <a:r>
                        <a:rPr lang="en-US" sz="1800" dirty="0"/>
                        <a:t>2,255</a:t>
                      </a:r>
                      <a:endParaRPr lang="en-AU" sz="1800" b="1" dirty="0">
                        <a:solidFill>
                          <a:schemeClr val="tx1">
                            <a:lumMod val="75000"/>
                            <a:lumOff val="25000"/>
                          </a:schemeClr>
                        </a:solidFill>
                      </a:endParaRPr>
                    </a:p>
                  </a:txBody>
                  <a:tcPr marL="161062" marR="120797" marT="80531" marB="80531"/>
                </a:tc>
                <a:tc>
                  <a:txBody>
                    <a:bodyPr/>
                    <a:lstStyle/>
                    <a:p>
                      <a:pPr algn="ctr"/>
                      <a:r>
                        <a:rPr lang="en-US" sz="1800"/>
                        <a:t>245</a:t>
                      </a:r>
                      <a:endParaRPr lang="en-AU" sz="1800" b="1">
                        <a:solidFill>
                          <a:schemeClr val="tx1">
                            <a:lumMod val="75000"/>
                            <a:lumOff val="25000"/>
                          </a:schemeClr>
                        </a:solidFill>
                      </a:endParaRPr>
                    </a:p>
                  </a:txBody>
                  <a:tcPr marL="161062" marR="120797" marT="80531" marB="80531"/>
                </a:tc>
                <a:extLst>
                  <a:ext uri="{0D108BD9-81ED-4DB2-BD59-A6C34878D82A}">
                    <a16:rowId xmlns:a16="http://schemas.microsoft.com/office/drawing/2014/main" val="1276661569"/>
                  </a:ext>
                </a:extLst>
              </a:tr>
              <a:tr h="863865">
                <a:tc>
                  <a:txBody>
                    <a:bodyPr/>
                    <a:lstStyle/>
                    <a:p>
                      <a:r>
                        <a:rPr lang="en-US" sz="1600" dirty="0"/>
                        <a:t>KRA 3 – </a:t>
                      </a:r>
                      <a:r>
                        <a:rPr lang="en-US" sz="1400" dirty="0"/>
                        <a:t>Infrastructure &amp; Partnerships</a:t>
                      </a:r>
                      <a:endParaRPr lang="en-AU" sz="1600" dirty="0">
                        <a:solidFill>
                          <a:schemeClr val="tx1">
                            <a:lumMod val="75000"/>
                            <a:lumOff val="25000"/>
                          </a:schemeClr>
                        </a:solidFill>
                      </a:endParaRPr>
                    </a:p>
                  </a:txBody>
                  <a:tcPr marL="161062" marR="120797" marT="80531" marB="80531"/>
                </a:tc>
                <a:tc>
                  <a:txBody>
                    <a:bodyPr/>
                    <a:lstStyle/>
                    <a:p>
                      <a:pPr algn="ctr"/>
                      <a:r>
                        <a:rPr lang="en-US" sz="1800" dirty="0"/>
                        <a:t>93,600</a:t>
                      </a:r>
                      <a:endParaRPr lang="en-AU" sz="1800" b="1" dirty="0">
                        <a:solidFill>
                          <a:schemeClr val="tx1">
                            <a:lumMod val="75000"/>
                            <a:lumOff val="25000"/>
                          </a:schemeClr>
                        </a:solidFill>
                      </a:endParaRPr>
                    </a:p>
                  </a:txBody>
                  <a:tcPr marL="161062" marR="120797" marT="80531" marB="80531"/>
                </a:tc>
                <a:tc>
                  <a:txBody>
                    <a:bodyPr/>
                    <a:lstStyle/>
                    <a:p>
                      <a:pPr algn="ctr"/>
                      <a:r>
                        <a:rPr lang="en-US" sz="1800"/>
                        <a:t>-</a:t>
                      </a:r>
                      <a:endParaRPr lang="en-AU" sz="1800" b="1">
                        <a:solidFill>
                          <a:schemeClr val="tx1">
                            <a:lumMod val="75000"/>
                            <a:lumOff val="25000"/>
                          </a:schemeClr>
                        </a:solidFill>
                      </a:endParaRPr>
                    </a:p>
                  </a:txBody>
                  <a:tcPr marL="161062" marR="120797" marT="80531" marB="80531"/>
                </a:tc>
                <a:tc>
                  <a:txBody>
                    <a:bodyPr/>
                    <a:lstStyle/>
                    <a:p>
                      <a:pPr algn="ctr"/>
                      <a:r>
                        <a:rPr lang="en-US" sz="1800"/>
                        <a:t>93,600</a:t>
                      </a:r>
                      <a:endParaRPr lang="en-AU" sz="1800" b="1">
                        <a:solidFill>
                          <a:schemeClr val="tx1">
                            <a:lumMod val="75000"/>
                            <a:lumOff val="25000"/>
                          </a:schemeClr>
                        </a:solidFill>
                      </a:endParaRPr>
                    </a:p>
                  </a:txBody>
                  <a:tcPr marL="161062" marR="120797" marT="80531" marB="80531"/>
                </a:tc>
                <a:extLst>
                  <a:ext uri="{0D108BD9-81ED-4DB2-BD59-A6C34878D82A}">
                    <a16:rowId xmlns:a16="http://schemas.microsoft.com/office/drawing/2014/main" val="2992472556"/>
                  </a:ext>
                </a:extLst>
              </a:tr>
              <a:tr h="651153">
                <a:tc>
                  <a:txBody>
                    <a:bodyPr/>
                    <a:lstStyle/>
                    <a:p>
                      <a:r>
                        <a:rPr lang="en-US" sz="1600" dirty="0"/>
                        <a:t>KRA 4 – </a:t>
                      </a:r>
                      <a:r>
                        <a:rPr lang="en-US" sz="1400" dirty="0"/>
                        <a:t>Human Capacity</a:t>
                      </a:r>
                      <a:endParaRPr lang="en-AU" sz="1600" dirty="0">
                        <a:solidFill>
                          <a:schemeClr val="tx1">
                            <a:lumMod val="75000"/>
                            <a:lumOff val="25000"/>
                          </a:schemeClr>
                        </a:solidFill>
                      </a:endParaRPr>
                    </a:p>
                  </a:txBody>
                  <a:tcPr marL="161062" marR="120797" marT="80531" marB="80531"/>
                </a:tc>
                <a:tc>
                  <a:txBody>
                    <a:bodyPr/>
                    <a:lstStyle/>
                    <a:p>
                      <a:pPr algn="ctr"/>
                      <a:r>
                        <a:rPr lang="en-US" sz="1800"/>
                        <a:t>162,700</a:t>
                      </a:r>
                      <a:endParaRPr lang="en-AU" sz="1800" b="1">
                        <a:solidFill>
                          <a:schemeClr val="tx1">
                            <a:lumMod val="75000"/>
                            <a:lumOff val="25000"/>
                          </a:schemeClr>
                        </a:solidFill>
                      </a:endParaRPr>
                    </a:p>
                  </a:txBody>
                  <a:tcPr marL="161062" marR="120797" marT="80531" marB="80531"/>
                </a:tc>
                <a:tc>
                  <a:txBody>
                    <a:bodyPr/>
                    <a:lstStyle/>
                    <a:p>
                      <a:pPr algn="ctr"/>
                      <a:r>
                        <a:rPr lang="en-US" sz="1800"/>
                        <a:t>-</a:t>
                      </a:r>
                      <a:endParaRPr lang="en-AU" sz="1800" b="1">
                        <a:solidFill>
                          <a:schemeClr val="tx1">
                            <a:lumMod val="75000"/>
                            <a:lumOff val="25000"/>
                          </a:schemeClr>
                        </a:solidFill>
                      </a:endParaRPr>
                    </a:p>
                  </a:txBody>
                  <a:tcPr marL="161062" marR="120797" marT="80531" marB="80531"/>
                </a:tc>
                <a:tc>
                  <a:txBody>
                    <a:bodyPr/>
                    <a:lstStyle/>
                    <a:p>
                      <a:pPr algn="ctr"/>
                      <a:r>
                        <a:rPr lang="en-US" sz="1800"/>
                        <a:t>162,700</a:t>
                      </a:r>
                      <a:endParaRPr lang="en-AU" sz="1800" b="1">
                        <a:solidFill>
                          <a:schemeClr val="tx1">
                            <a:lumMod val="75000"/>
                            <a:lumOff val="25000"/>
                          </a:schemeClr>
                        </a:solidFill>
                      </a:endParaRPr>
                    </a:p>
                  </a:txBody>
                  <a:tcPr marL="161062" marR="120797" marT="80531" marB="80531"/>
                </a:tc>
                <a:extLst>
                  <a:ext uri="{0D108BD9-81ED-4DB2-BD59-A6C34878D82A}">
                    <a16:rowId xmlns:a16="http://schemas.microsoft.com/office/drawing/2014/main" val="3145948539"/>
                  </a:ext>
                </a:extLst>
              </a:tr>
              <a:tr h="452262">
                <a:tc>
                  <a:txBody>
                    <a:bodyPr/>
                    <a:lstStyle/>
                    <a:p>
                      <a:r>
                        <a:rPr lang="en-US" sz="1400" dirty="0"/>
                        <a:t>Administration</a:t>
                      </a:r>
                      <a:endParaRPr lang="en-AU" sz="1400" i="1" dirty="0">
                        <a:solidFill>
                          <a:schemeClr val="tx1">
                            <a:lumMod val="75000"/>
                            <a:lumOff val="25000"/>
                          </a:schemeClr>
                        </a:solidFill>
                      </a:endParaRPr>
                    </a:p>
                  </a:txBody>
                  <a:tcPr marL="161062" marR="120797" marT="80531" marB="80531"/>
                </a:tc>
                <a:tc>
                  <a:txBody>
                    <a:bodyPr/>
                    <a:lstStyle/>
                    <a:p>
                      <a:pPr algn="ctr"/>
                      <a:r>
                        <a:rPr lang="en-US" sz="1800"/>
                        <a:t>113,586</a:t>
                      </a:r>
                      <a:endParaRPr lang="en-AU" sz="1800" b="1">
                        <a:solidFill>
                          <a:schemeClr val="tx1">
                            <a:lumMod val="75000"/>
                            <a:lumOff val="25000"/>
                          </a:schemeClr>
                        </a:solidFill>
                      </a:endParaRPr>
                    </a:p>
                  </a:txBody>
                  <a:tcPr marL="161062" marR="120797" marT="80531" marB="80531"/>
                </a:tc>
                <a:tc>
                  <a:txBody>
                    <a:bodyPr/>
                    <a:lstStyle/>
                    <a:p>
                      <a:pPr algn="ctr"/>
                      <a:r>
                        <a:rPr lang="en-US" sz="1800"/>
                        <a:t>18,329</a:t>
                      </a:r>
                      <a:endParaRPr lang="en-AU" sz="1800" b="1">
                        <a:solidFill>
                          <a:schemeClr val="tx1">
                            <a:lumMod val="75000"/>
                            <a:lumOff val="25000"/>
                          </a:schemeClr>
                        </a:solidFill>
                      </a:endParaRPr>
                    </a:p>
                  </a:txBody>
                  <a:tcPr marL="161062" marR="120797" marT="80531" marB="80531"/>
                </a:tc>
                <a:tc>
                  <a:txBody>
                    <a:bodyPr/>
                    <a:lstStyle/>
                    <a:p>
                      <a:pPr algn="ctr"/>
                      <a:r>
                        <a:rPr lang="en-US" sz="1800"/>
                        <a:t>95,257</a:t>
                      </a:r>
                      <a:endParaRPr lang="en-AU" sz="1800" b="1">
                        <a:solidFill>
                          <a:schemeClr val="tx1">
                            <a:lumMod val="75000"/>
                            <a:lumOff val="25000"/>
                          </a:schemeClr>
                        </a:solidFill>
                      </a:endParaRPr>
                    </a:p>
                  </a:txBody>
                  <a:tcPr marL="161062" marR="120797" marT="80531" marB="80531"/>
                </a:tc>
                <a:extLst>
                  <a:ext uri="{0D108BD9-81ED-4DB2-BD59-A6C34878D82A}">
                    <a16:rowId xmlns:a16="http://schemas.microsoft.com/office/drawing/2014/main" val="2854093874"/>
                  </a:ext>
                </a:extLst>
              </a:tr>
              <a:tr h="452262">
                <a:tc>
                  <a:txBody>
                    <a:bodyPr/>
                    <a:lstStyle/>
                    <a:p>
                      <a:pPr algn="ctr"/>
                      <a:r>
                        <a:rPr lang="en-US" sz="1600"/>
                        <a:t>TOTAL</a:t>
                      </a:r>
                      <a:endParaRPr lang="en-AU" sz="1600" b="1">
                        <a:solidFill>
                          <a:schemeClr val="tx1">
                            <a:lumMod val="75000"/>
                            <a:lumOff val="25000"/>
                          </a:schemeClr>
                        </a:solidFill>
                      </a:endParaRPr>
                    </a:p>
                  </a:txBody>
                  <a:tcPr marL="161062" marR="120797" marT="80531" marB="80531"/>
                </a:tc>
                <a:tc>
                  <a:txBody>
                    <a:bodyPr/>
                    <a:lstStyle/>
                    <a:p>
                      <a:pPr algn="ctr"/>
                      <a:r>
                        <a:rPr lang="en-US" sz="1800" dirty="0"/>
                        <a:t>1,736,246</a:t>
                      </a:r>
                      <a:endParaRPr lang="en-AU" sz="1800" b="1" dirty="0">
                        <a:solidFill>
                          <a:schemeClr val="tx1">
                            <a:lumMod val="75000"/>
                            <a:lumOff val="25000"/>
                          </a:schemeClr>
                        </a:solidFill>
                      </a:endParaRPr>
                    </a:p>
                  </a:txBody>
                  <a:tcPr marL="161062" marR="120797" marT="80531" marB="80531"/>
                </a:tc>
                <a:tc>
                  <a:txBody>
                    <a:bodyPr/>
                    <a:lstStyle/>
                    <a:p>
                      <a:pPr algn="ctr"/>
                      <a:r>
                        <a:rPr lang="en-US" sz="1800" dirty="0"/>
                        <a:t>280,154</a:t>
                      </a:r>
                      <a:endParaRPr lang="en-AU" sz="1800" b="1" dirty="0">
                        <a:solidFill>
                          <a:schemeClr val="tx1">
                            <a:lumMod val="75000"/>
                            <a:lumOff val="25000"/>
                          </a:schemeClr>
                        </a:solidFill>
                      </a:endParaRPr>
                    </a:p>
                  </a:txBody>
                  <a:tcPr marL="161062" marR="120797" marT="80531" marB="80531"/>
                </a:tc>
                <a:tc>
                  <a:txBody>
                    <a:bodyPr/>
                    <a:lstStyle/>
                    <a:p>
                      <a:pPr algn="ctr"/>
                      <a:r>
                        <a:rPr lang="en-US" sz="1800" dirty="0"/>
                        <a:t>1,456,092</a:t>
                      </a:r>
                      <a:endParaRPr lang="en-AU" sz="1800" b="1" dirty="0">
                        <a:solidFill>
                          <a:schemeClr val="tx1">
                            <a:lumMod val="75000"/>
                            <a:lumOff val="25000"/>
                          </a:schemeClr>
                        </a:solidFill>
                      </a:endParaRPr>
                    </a:p>
                  </a:txBody>
                  <a:tcPr marL="161062" marR="120797" marT="80531" marB="80531"/>
                </a:tc>
                <a:extLst>
                  <a:ext uri="{0D108BD9-81ED-4DB2-BD59-A6C34878D82A}">
                    <a16:rowId xmlns:a16="http://schemas.microsoft.com/office/drawing/2014/main" val="2519045580"/>
                  </a:ext>
                </a:extLst>
              </a:tr>
            </a:tbl>
          </a:graphicData>
        </a:graphic>
      </p:graphicFrame>
    </p:spTree>
    <p:extLst>
      <p:ext uri="{BB962C8B-B14F-4D97-AF65-F5344CB8AC3E}">
        <p14:creationId xmlns:p14="http://schemas.microsoft.com/office/powerpoint/2010/main" val="2911702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3C02-3C96-4BAC-93F1-BBA0E2886C90}"/>
              </a:ext>
            </a:extLst>
          </p:cNvPr>
          <p:cNvSpPr>
            <a:spLocks noGrp="1"/>
          </p:cNvSpPr>
          <p:nvPr>
            <p:ph type="title"/>
          </p:nvPr>
        </p:nvSpPr>
        <p:spPr>
          <a:xfrm>
            <a:off x="714632" y="104646"/>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Procurement Update</a:t>
            </a:r>
          </a:p>
        </p:txBody>
      </p:sp>
      <p:graphicFrame>
        <p:nvGraphicFramePr>
          <p:cNvPr id="5" name="Content Placeholder 2">
            <a:extLst>
              <a:ext uri="{FF2B5EF4-FFF2-40B4-BE49-F238E27FC236}">
                <a16:creationId xmlns:a16="http://schemas.microsoft.com/office/drawing/2014/main" id="{5352F986-6945-44AA-B015-C90655C4E58E}"/>
              </a:ext>
            </a:extLst>
          </p:cNvPr>
          <p:cNvGraphicFramePr>
            <a:graphicFrameLocks noGrp="1"/>
          </p:cNvGraphicFramePr>
          <p:nvPr>
            <p:ph idx="1"/>
            <p:extLst>
              <p:ext uri="{D42A27DB-BD31-4B8C-83A1-F6EECF244321}">
                <p14:modId xmlns:p14="http://schemas.microsoft.com/office/powerpoint/2010/main" val="583995568"/>
              </p:ext>
            </p:extLst>
          </p:nvPr>
        </p:nvGraphicFramePr>
        <p:xfrm>
          <a:off x="838200" y="126828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360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D9FD-F8CF-4779-ACE4-BB8889F912C0}"/>
              </a:ext>
            </a:extLst>
          </p:cNvPr>
          <p:cNvSpPr>
            <a:spLocks noGrp="1"/>
          </p:cNvSpPr>
          <p:nvPr>
            <p:ph type="title"/>
          </p:nvPr>
        </p:nvSpPr>
        <p:spPr>
          <a:xfrm>
            <a:off x="801099" y="1396289"/>
            <a:ext cx="5006336" cy="1325563"/>
          </a:xfrm>
        </p:spPr>
        <p:txBody>
          <a:bodyPr vert="horz" lIns="91440" tIns="45720" rIns="91440" bIns="45720" rtlCol="0" anchor="ctr">
            <a:normAutofit/>
          </a:bodyPr>
          <a:lstStyle/>
          <a:p>
            <a:r>
              <a:rPr lang="en-US">
                <a:solidFill>
                  <a:schemeClr val="tx1"/>
                </a:solidFill>
                <a:latin typeface="+mj-lt"/>
                <a:ea typeface="+mj-ea"/>
              </a:rPr>
              <a:t>Inform Data Portals</a:t>
            </a:r>
          </a:p>
        </p:txBody>
      </p:sp>
      <p:sp>
        <p:nvSpPr>
          <p:cNvPr id="3" name="Content Placeholder 2">
            <a:extLst>
              <a:ext uri="{FF2B5EF4-FFF2-40B4-BE49-F238E27FC236}">
                <a16:creationId xmlns:a16="http://schemas.microsoft.com/office/drawing/2014/main" id="{E9FDE0FF-3DA9-4464-99F6-10F96C94A49D}"/>
              </a:ext>
            </a:extLst>
          </p:cNvPr>
          <p:cNvSpPr>
            <a:spLocks noGrp="1"/>
          </p:cNvSpPr>
          <p:nvPr>
            <p:ph idx="1"/>
          </p:nvPr>
        </p:nvSpPr>
        <p:spPr>
          <a:xfrm>
            <a:off x="805543" y="2871982"/>
            <a:ext cx="5006336" cy="3181684"/>
          </a:xfrm>
        </p:spPr>
        <p:txBody>
          <a:bodyPr vert="horz" lIns="91440" tIns="45720" rIns="91440" bIns="45720" rtlCol="0" anchor="t">
            <a:normAutofit/>
          </a:bodyPr>
          <a:lstStyle/>
          <a:p>
            <a:r>
              <a:rPr lang="en-US" sz="1500" dirty="0"/>
              <a:t>Ensured all portals operational and able to receive waste information.</a:t>
            </a:r>
          </a:p>
          <a:p>
            <a:r>
              <a:rPr lang="en-US" sz="1500" dirty="0"/>
              <a:t>Contracted consultant to develop the Timor-Leste portal</a:t>
            </a:r>
          </a:p>
          <a:p>
            <a:r>
              <a:rPr lang="en-US" sz="1500" dirty="0"/>
              <a:t>Developing relationship to commence planning and delivery of Inform user sessions in each country.</a:t>
            </a:r>
          </a:p>
          <a:p>
            <a:endParaRPr lang="en-US" sz="1500" dirty="0"/>
          </a:p>
          <a:p>
            <a:endParaRPr lang="en-US" sz="1500" dirty="0"/>
          </a:p>
          <a:p>
            <a:endParaRPr lang="en-US" sz="1500" dirty="0"/>
          </a:p>
          <a:p>
            <a:pPr marL="0" indent="0">
              <a:buNone/>
            </a:pPr>
            <a:r>
              <a:rPr lang="en-US" sz="1500" i="1" dirty="0"/>
              <a:t>Inform initially funded through GEF-6 project support</a:t>
            </a:r>
          </a:p>
        </p:txBody>
      </p:sp>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F07D24-1BC8-4396-B737-C4BF8B98989D}"/>
              </a:ext>
            </a:extLst>
          </p:cNvPr>
          <p:cNvPicPr>
            <a:picLocks noChangeAspect="1"/>
          </p:cNvPicPr>
          <p:nvPr/>
        </p:nvPicPr>
        <p:blipFill rotWithShape="1">
          <a:blip r:embed="rId2"/>
          <a:srcRect l="28312" r="26669" b="1"/>
          <a:stretch/>
        </p:blipFill>
        <p:spPr>
          <a:xfrm>
            <a:off x="6167846" y="66685"/>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1812292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green, sign, sitting, man&#10;&#10;Description automatically generated">
            <a:extLst>
              <a:ext uri="{FF2B5EF4-FFF2-40B4-BE49-F238E27FC236}">
                <a16:creationId xmlns:a16="http://schemas.microsoft.com/office/drawing/2014/main" id="{BED4283A-2501-4FAB-A153-801D5A7E6C80}"/>
              </a:ext>
            </a:extLst>
          </p:cNvPr>
          <p:cNvPicPr>
            <a:picLocks noChangeAspect="1"/>
          </p:cNvPicPr>
          <p:nvPr/>
        </p:nvPicPr>
        <p:blipFill rotWithShape="1">
          <a:blip r:embed="rId2">
            <a:extLst>
              <a:ext uri="{28A0092B-C50C-407E-A947-70E740481C1C}">
                <a14:useLocalDpi xmlns:a14="http://schemas.microsoft.com/office/drawing/2010/main" val="0"/>
              </a:ext>
            </a:extLst>
          </a:blip>
          <a:srcRect r="-2" b="20794"/>
          <a:stretch/>
        </p:blipFill>
        <p:spPr>
          <a:xfrm>
            <a:off x="3136389" y="10"/>
            <a:ext cx="4979304" cy="3401558"/>
          </a:xfrm>
          <a:custGeom>
            <a:avLst/>
            <a:gdLst>
              <a:gd name="connsiteX0" fmla="*/ 0 w 4979304"/>
              <a:gd name="connsiteY0" fmla="*/ 0 h 3364992"/>
              <a:gd name="connsiteX1" fmla="*/ 4211250 w 4979304"/>
              <a:gd name="connsiteY1" fmla="*/ 0 h 3364992"/>
              <a:gd name="connsiteX2" fmla="*/ 4309461 w 4979304"/>
              <a:gd name="connsiteY2" fmla="*/ 192282 h 3364992"/>
              <a:gd name="connsiteX3" fmla="*/ 4974907 w 4979304"/>
              <a:gd name="connsiteY3" fmla="*/ 3110424 h 3364992"/>
              <a:gd name="connsiteX4" fmla="*/ 4979304 w 4979304"/>
              <a:gd name="connsiteY4" fmla="*/ 3364992 h 3364992"/>
              <a:gd name="connsiteX5" fmla="*/ 800592 w 4979304"/>
              <a:gd name="connsiteY5" fmla="*/ 3364992 h 3364992"/>
              <a:gd name="connsiteX6" fmla="*/ 797493 w 4979304"/>
              <a:gd name="connsiteY6" fmla="*/ 3185579 h 3364992"/>
              <a:gd name="connsiteX7" fmla="*/ 22579 w 4979304"/>
              <a:gd name="connsiteY7" fmla="*/ 42066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close up of text on a white background&#10;&#10;Description automatically generated">
            <a:extLst>
              <a:ext uri="{FF2B5EF4-FFF2-40B4-BE49-F238E27FC236}">
                <a16:creationId xmlns:a16="http://schemas.microsoft.com/office/drawing/2014/main" id="{BF299FB2-E287-46D4-9A2E-027AB29E26BB}"/>
              </a:ext>
            </a:extLst>
          </p:cNvPr>
          <p:cNvPicPr>
            <a:picLocks noChangeAspect="1"/>
          </p:cNvPicPr>
          <p:nvPr/>
        </p:nvPicPr>
        <p:blipFill rotWithShape="1">
          <a:blip r:embed="rId3">
            <a:extLst>
              <a:ext uri="{28A0092B-C50C-407E-A947-70E740481C1C}">
                <a14:useLocalDpi xmlns:a14="http://schemas.microsoft.com/office/drawing/2010/main" val="0"/>
              </a:ext>
            </a:extLst>
          </a:blip>
          <a:srcRect r="2" b="18014"/>
          <a:stretch/>
        </p:blipFill>
        <p:spPr>
          <a:xfrm>
            <a:off x="7381690" y="3456433"/>
            <a:ext cx="4810310" cy="3401568"/>
          </a:xfrm>
          <a:custGeom>
            <a:avLst/>
            <a:gdLst>
              <a:gd name="connsiteX0" fmla="*/ 781270 w 4810310"/>
              <a:gd name="connsiteY0" fmla="*/ 0 h 3401568"/>
              <a:gd name="connsiteX1" fmla="*/ 4810310 w 4810310"/>
              <a:gd name="connsiteY1" fmla="*/ 0 h 3401568"/>
              <a:gd name="connsiteX2" fmla="*/ 4810310 w 4810310"/>
              <a:gd name="connsiteY2" fmla="*/ 3401568 h 3401568"/>
              <a:gd name="connsiteX3" fmla="*/ 0 w 4810310"/>
              <a:gd name="connsiteY3" fmla="*/ 3401568 h 3401568"/>
              <a:gd name="connsiteX4" fmla="*/ 1963 w 4810310"/>
              <a:gd name="connsiteY4" fmla="*/ 3397912 h 3401568"/>
              <a:gd name="connsiteX5" fmla="*/ 776876 w 4810310"/>
              <a:gd name="connsiteY5" fmla="*/ 254399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descr="A person holding a sign&#10;&#10;Description automatically generated">
            <a:extLst>
              <a:ext uri="{FF2B5EF4-FFF2-40B4-BE49-F238E27FC236}">
                <a16:creationId xmlns:a16="http://schemas.microsoft.com/office/drawing/2014/main" id="{F5934491-34DD-4156-AFB3-743C4CDE91E4}"/>
              </a:ext>
            </a:extLst>
          </p:cNvPr>
          <p:cNvPicPr>
            <a:picLocks noChangeAspect="1"/>
          </p:cNvPicPr>
          <p:nvPr/>
        </p:nvPicPr>
        <p:blipFill rotWithShape="1">
          <a:blip r:embed="rId4">
            <a:extLst>
              <a:ext uri="{28A0092B-C50C-407E-A947-70E740481C1C}">
                <a14:useLocalDpi xmlns:a14="http://schemas.microsoft.com/office/drawing/2010/main" val="0"/>
              </a:ext>
            </a:extLst>
          </a:blip>
          <a:srcRect r="2" b="19465"/>
          <a:stretch/>
        </p:blipFill>
        <p:spPr>
          <a:xfrm>
            <a:off x="3189428" y="3456432"/>
            <a:ext cx="4925479" cy="3401568"/>
          </a:xfrm>
          <a:custGeom>
            <a:avLst/>
            <a:gdLst>
              <a:gd name="connsiteX0" fmla="*/ 749362 w 4925479"/>
              <a:gd name="connsiteY0" fmla="*/ 0 h 3364992"/>
              <a:gd name="connsiteX1" fmla="*/ 4925479 w 4925479"/>
              <a:gd name="connsiteY1" fmla="*/ 0 h 3364992"/>
              <a:gd name="connsiteX2" fmla="*/ 4921868 w 4925479"/>
              <a:gd name="connsiteY2" fmla="*/ 209033 h 3364992"/>
              <a:gd name="connsiteX3" fmla="*/ 4256422 w 4925479"/>
              <a:gd name="connsiteY3" fmla="*/ 3127175 h 3364992"/>
              <a:gd name="connsiteX4" fmla="*/ 4134952 w 4925479"/>
              <a:gd name="connsiteY4" fmla="*/ 3364992 h 3364992"/>
              <a:gd name="connsiteX5" fmla="*/ 0 w 4925479"/>
              <a:gd name="connsiteY5" fmla="*/ 3364992 h 3364992"/>
              <a:gd name="connsiteX6" fmla="*/ 79008 w 4925479"/>
              <a:gd name="connsiteY6" fmla="*/ 3202330 h 3364992"/>
              <a:gd name="connsiteX7" fmla="*/ 744454 w 4925479"/>
              <a:gd name="connsiteY7" fmla="*/ 284189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D4366E21-978D-43CC-A3F1-562662E4FFB2}"/>
              </a:ext>
            </a:extLst>
          </p:cNvPr>
          <p:cNvSpPr>
            <a:spLocks noGrp="1"/>
          </p:cNvSpPr>
          <p:nvPr>
            <p:ph type="title" idx="4294967295"/>
          </p:nvPr>
        </p:nvSpPr>
        <p:spPr>
          <a:xfrm>
            <a:off x="519505" y="1700789"/>
            <a:ext cx="2808288" cy="1325563"/>
          </a:xfrm>
        </p:spPr>
        <p:txBody>
          <a:bodyPr vert="horz" lIns="91440" tIns="45720" rIns="91440" bIns="45720" rtlCol="0" anchor="ctr">
            <a:normAutofit fontScale="90000"/>
          </a:bodyPr>
          <a:lstStyle/>
          <a:p>
            <a:r>
              <a:rPr lang="en-US" dirty="0">
                <a:solidFill>
                  <a:schemeClr val="tx2"/>
                </a:solidFill>
                <a:latin typeface="Verdana" panose="020B0604030504040204" pitchFamily="34" charset="0"/>
                <a:ea typeface="Verdana" panose="020B0604030504040204" pitchFamily="34" charset="0"/>
              </a:rPr>
              <a:t>Research Advisory Group</a:t>
            </a:r>
          </a:p>
        </p:txBody>
      </p:sp>
      <p:pic>
        <p:nvPicPr>
          <p:cNvPr id="5" name="Content Placeholder 4" descr="A screenshot of a cell phone&#10;&#10;Description automatically generated">
            <a:extLst>
              <a:ext uri="{FF2B5EF4-FFF2-40B4-BE49-F238E27FC236}">
                <a16:creationId xmlns:a16="http://schemas.microsoft.com/office/drawing/2014/main" id="{C8F097F1-7AC4-4A99-BFD1-BA73E62DABAC}"/>
              </a:ext>
            </a:extLst>
          </p:cNvPr>
          <p:cNvPicPr>
            <a:picLocks noGrp="1" noChangeAspect="1"/>
          </p:cNvPicPr>
          <p:nvPr>
            <p:ph idx="4294967295"/>
          </p:nvPr>
        </p:nvPicPr>
        <p:blipFill rotWithShape="1">
          <a:blip r:embed="rId5">
            <a:extLst>
              <a:ext uri="{28A0092B-C50C-407E-A947-70E740481C1C}">
                <a14:useLocalDpi xmlns:a14="http://schemas.microsoft.com/office/drawing/2010/main" val="0"/>
              </a:ext>
            </a:extLst>
          </a:blip>
          <a:srcRect r="-1" b="17144"/>
          <a:stretch/>
        </p:blipFill>
        <p:spPr>
          <a:xfrm>
            <a:off x="7404100" y="0"/>
            <a:ext cx="4787900" cy="3402013"/>
          </a:xfrm>
          <a:custGeom>
            <a:avLst/>
            <a:gdLst>
              <a:gd name="connsiteX0" fmla="*/ 0 w 4787628"/>
              <a:gd name="connsiteY0" fmla="*/ 0 h 3401568"/>
              <a:gd name="connsiteX1" fmla="*/ 4787628 w 4787628"/>
              <a:gd name="connsiteY1" fmla="*/ 0 h 3401568"/>
              <a:gd name="connsiteX2" fmla="*/ 4787628 w 4787628"/>
              <a:gd name="connsiteY2" fmla="*/ 3401568 h 3401568"/>
              <a:gd name="connsiteX3" fmla="*/ 762748 w 4787628"/>
              <a:gd name="connsiteY3" fmla="*/ 3401568 h 3401568"/>
              <a:gd name="connsiteX4" fmla="*/ 751436 w 4787628"/>
              <a:gd name="connsiteY4" fmla="*/ 2963954 h 3401568"/>
              <a:gd name="connsiteX5" fmla="*/ 93264 w 4787628"/>
              <a:gd name="connsiteY5" fmla="*/ 19228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812759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22A9-CD99-40A1-BCB9-1E917F358176}"/>
              </a:ext>
            </a:extLst>
          </p:cNvPr>
          <p:cNvSpPr>
            <a:spLocks noGrp="1"/>
          </p:cNvSpPr>
          <p:nvPr>
            <p:ph type="title"/>
          </p:nvPr>
        </p:nvSpPr>
        <p:spPr>
          <a:xfrm>
            <a:off x="838200" y="282531"/>
            <a:ext cx="10515600" cy="885705"/>
          </a:xfrm>
        </p:spPr>
        <p:txBody>
          <a:bodyPr>
            <a:normAutofit fontScale="90000"/>
          </a:bodyPr>
          <a:lstStyle/>
          <a:p>
            <a:r>
              <a:rPr lang="en-US" dirty="0"/>
              <a:t>National Education &amp; Awareness Plans</a:t>
            </a:r>
            <a:endParaRPr lang="en-AU" dirty="0"/>
          </a:p>
        </p:txBody>
      </p:sp>
      <p:sp>
        <p:nvSpPr>
          <p:cNvPr id="3" name="Content Placeholder 2">
            <a:extLst>
              <a:ext uri="{FF2B5EF4-FFF2-40B4-BE49-F238E27FC236}">
                <a16:creationId xmlns:a16="http://schemas.microsoft.com/office/drawing/2014/main" id="{D6F2A9F8-24A2-48E4-B05F-72E34C0AD4DC}"/>
              </a:ext>
            </a:extLst>
          </p:cNvPr>
          <p:cNvSpPr>
            <a:spLocks noGrp="1"/>
          </p:cNvSpPr>
          <p:nvPr>
            <p:ph idx="1"/>
          </p:nvPr>
        </p:nvSpPr>
        <p:spPr>
          <a:xfrm>
            <a:off x="653374" y="1494459"/>
            <a:ext cx="5623064" cy="4797906"/>
          </a:xfrm>
        </p:spPr>
        <p:txBody>
          <a:bodyPr>
            <a:normAutofit/>
          </a:bodyPr>
          <a:lstStyle/>
          <a:p>
            <a:r>
              <a:rPr lang="en-AU" sz="3200" dirty="0"/>
              <a:t>Two capacity trainings provided on NEAPs</a:t>
            </a:r>
          </a:p>
          <a:p>
            <a:r>
              <a:rPr lang="en-AU" sz="3200" dirty="0"/>
              <a:t>Countries have been provided with NEAP development toolkit </a:t>
            </a:r>
          </a:p>
          <a:p>
            <a:r>
              <a:rPr lang="en-AU" sz="3200" dirty="0"/>
              <a:t>Encourage countries to consider meaningful education and awareness activities into proposed country investment concepts.</a:t>
            </a:r>
          </a:p>
        </p:txBody>
      </p:sp>
      <p:pic>
        <p:nvPicPr>
          <p:cNvPr id="5" name="Picture 4">
            <a:extLst>
              <a:ext uri="{FF2B5EF4-FFF2-40B4-BE49-F238E27FC236}">
                <a16:creationId xmlns:a16="http://schemas.microsoft.com/office/drawing/2014/main" id="{540DA7DB-2DF3-42C3-9C9D-E3764431A0C5}"/>
              </a:ext>
            </a:extLst>
          </p:cNvPr>
          <p:cNvPicPr>
            <a:picLocks noChangeAspect="1"/>
          </p:cNvPicPr>
          <p:nvPr/>
        </p:nvPicPr>
        <p:blipFill>
          <a:blip r:embed="rId3"/>
          <a:stretch>
            <a:fillRect/>
          </a:stretch>
        </p:blipFill>
        <p:spPr>
          <a:xfrm>
            <a:off x="6490252" y="1961050"/>
            <a:ext cx="5293093" cy="27197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39616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DC9C3AB6-5746-4118-98FB-B6D09578F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581" y="-168442"/>
            <a:ext cx="10321735" cy="7296579"/>
          </a:xfrm>
          <a:prstGeom prst="rect">
            <a:avLst/>
          </a:prstGeom>
        </p:spPr>
      </p:pic>
      <p:pic>
        <p:nvPicPr>
          <p:cNvPr id="5" name="Graphic 4" descr="Pin">
            <a:extLst>
              <a:ext uri="{FF2B5EF4-FFF2-40B4-BE49-F238E27FC236}">
                <a16:creationId xmlns:a16="http://schemas.microsoft.com/office/drawing/2014/main" id="{C3A0EA98-FE9C-4D64-8EB4-F7A66B5053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3642" y="3759511"/>
            <a:ext cx="589547" cy="589547"/>
          </a:xfrm>
          <a:prstGeom prst="rect">
            <a:avLst/>
          </a:prstGeom>
        </p:spPr>
      </p:pic>
      <p:pic>
        <p:nvPicPr>
          <p:cNvPr id="11" name="Graphic 10" descr="Pin">
            <a:extLst>
              <a:ext uri="{FF2B5EF4-FFF2-40B4-BE49-F238E27FC236}">
                <a16:creationId xmlns:a16="http://schemas.microsoft.com/office/drawing/2014/main" id="{2766521A-C003-4099-9BAA-727CF21931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7232" y="3394908"/>
            <a:ext cx="589547" cy="589547"/>
          </a:xfrm>
          <a:prstGeom prst="rect">
            <a:avLst/>
          </a:prstGeom>
        </p:spPr>
      </p:pic>
      <p:pic>
        <p:nvPicPr>
          <p:cNvPr id="12" name="Graphic 11" descr="Pin">
            <a:extLst>
              <a:ext uri="{FF2B5EF4-FFF2-40B4-BE49-F238E27FC236}">
                <a16:creationId xmlns:a16="http://schemas.microsoft.com/office/drawing/2014/main" id="{05CF8E2F-E0B0-4AD0-8FFC-21CB5C58FE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7623" y="3759511"/>
            <a:ext cx="589547" cy="589547"/>
          </a:xfrm>
          <a:prstGeom prst="rect">
            <a:avLst/>
          </a:prstGeom>
        </p:spPr>
      </p:pic>
      <p:pic>
        <p:nvPicPr>
          <p:cNvPr id="13" name="Graphic 12" descr="Pin">
            <a:extLst>
              <a:ext uri="{FF2B5EF4-FFF2-40B4-BE49-F238E27FC236}">
                <a16:creationId xmlns:a16="http://schemas.microsoft.com/office/drawing/2014/main" id="{D87C8E04-FF61-4B2B-9933-797F82891D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2750" y="2899609"/>
            <a:ext cx="589547" cy="589547"/>
          </a:xfrm>
          <a:prstGeom prst="rect">
            <a:avLst/>
          </a:prstGeom>
        </p:spPr>
      </p:pic>
      <p:pic>
        <p:nvPicPr>
          <p:cNvPr id="14" name="Graphic 13" descr="Pin">
            <a:extLst>
              <a:ext uri="{FF2B5EF4-FFF2-40B4-BE49-F238E27FC236}">
                <a16:creationId xmlns:a16="http://schemas.microsoft.com/office/drawing/2014/main" id="{A6803931-063A-40BA-B55E-D69708867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3318" y="2997864"/>
            <a:ext cx="589547" cy="589547"/>
          </a:xfrm>
          <a:prstGeom prst="rect">
            <a:avLst/>
          </a:prstGeom>
        </p:spPr>
      </p:pic>
      <p:pic>
        <p:nvPicPr>
          <p:cNvPr id="16" name="Graphic 15" descr="Pin">
            <a:extLst>
              <a:ext uri="{FF2B5EF4-FFF2-40B4-BE49-F238E27FC236}">
                <a16:creationId xmlns:a16="http://schemas.microsoft.com/office/drawing/2014/main" id="{D90A7CEB-5DB0-433D-B45E-996C342563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6632" y="2949740"/>
            <a:ext cx="589547" cy="589547"/>
          </a:xfrm>
          <a:prstGeom prst="rect">
            <a:avLst/>
          </a:prstGeom>
        </p:spPr>
      </p:pic>
      <p:pic>
        <p:nvPicPr>
          <p:cNvPr id="18" name="Graphic 17" descr="Pin">
            <a:extLst>
              <a:ext uri="{FF2B5EF4-FFF2-40B4-BE49-F238E27FC236}">
                <a16:creationId xmlns:a16="http://schemas.microsoft.com/office/drawing/2014/main" id="{8A7BF664-BDC8-449B-8718-398E271C81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7984" y="946483"/>
            <a:ext cx="589547" cy="589547"/>
          </a:xfrm>
          <a:prstGeom prst="rect">
            <a:avLst/>
          </a:prstGeom>
        </p:spPr>
      </p:pic>
      <p:pic>
        <p:nvPicPr>
          <p:cNvPr id="19" name="Graphic 18" descr="Pin">
            <a:extLst>
              <a:ext uri="{FF2B5EF4-FFF2-40B4-BE49-F238E27FC236}">
                <a16:creationId xmlns:a16="http://schemas.microsoft.com/office/drawing/2014/main" id="{61160268-8117-4236-A631-8784DD978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6611" y="5330300"/>
            <a:ext cx="589547" cy="589547"/>
          </a:xfrm>
          <a:prstGeom prst="rect">
            <a:avLst/>
          </a:prstGeom>
        </p:spPr>
      </p:pic>
      <p:sp>
        <p:nvSpPr>
          <p:cNvPr id="15" name="Rectangle 14">
            <a:extLst>
              <a:ext uri="{FF2B5EF4-FFF2-40B4-BE49-F238E27FC236}">
                <a16:creationId xmlns:a16="http://schemas.microsoft.com/office/drawing/2014/main" id="{EBEF0C31-0AE6-40F5-BCF7-5219A8495F5A}"/>
              </a:ext>
            </a:extLst>
          </p:cNvPr>
          <p:cNvSpPr/>
          <p:nvPr/>
        </p:nvSpPr>
        <p:spPr>
          <a:xfrm>
            <a:off x="0" y="0"/>
            <a:ext cx="2606949"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itle 1">
            <a:extLst>
              <a:ext uri="{FF2B5EF4-FFF2-40B4-BE49-F238E27FC236}">
                <a16:creationId xmlns:a16="http://schemas.microsoft.com/office/drawing/2014/main" id="{BCE0B5A0-62E4-4552-ADE8-8EC1903C9155}"/>
              </a:ext>
            </a:extLst>
          </p:cNvPr>
          <p:cNvSpPr txBox="1">
            <a:spLocks/>
          </p:cNvSpPr>
          <p:nvPr/>
        </p:nvSpPr>
        <p:spPr>
          <a:xfrm>
            <a:off x="119096" y="2189391"/>
            <a:ext cx="2485029" cy="18648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Country Meetings &amp; Visits</a:t>
            </a:r>
          </a:p>
        </p:txBody>
      </p:sp>
      <p:pic>
        <p:nvPicPr>
          <p:cNvPr id="17" name="Picture 5" descr="69d1adde4baec9256105bac468225e31--polynesian-tribal-art-tribal">
            <a:extLst>
              <a:ext uri="{FF2B5EF4-FFF2-40B4-BE49-F238E27FC236}">
                <a16:creationId xmlns:a16="http://schemas.microsoft.com/office/drawing/2014/main" id="{D7C30CA8-1D8F-4B72-BD46-A3D3E39BF22C}"/>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r="52419" b="54573"/>
          <a:stretch>
            <a:fillRect/>
          </a:stretch>
        </p:blipFill>
        <p:spPr bwMode="auto">
          <a:xfrm rot="10800000">
            <a:off x="-9366" y="0"/>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1" name="Picture 5" descr="69d1adde4baec9256105bac468225e31--polynesian-tribal-art-tribal">
            <a:extLst>
              <a:ext uri="{FF2B5EF4-FFF2-40B4-BE49-F238E27FC236}">
                <a16:creationId xmlns:a16="http://schemas.microsoft.com/office/drawing/2014/main" id="{7978B518-5676-4095-BB41-77DDD81AE1A3}"/>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r="52419" b="54573"/>
          <a:stretch>
            <a:fillRect/>
          </a:stretch>
        </p:blipFill>
        <p:spPr bwMode="auto">
          <a:xfrm>
            <a:off x="1191812" y="5456631"/>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25748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Prayer">
            <a:extLst>
              <a:ext uri="{FF2B5EF4-FFF2-40B4-BE49-F238E27FC236}">
                <a16:creationId xmlns:a16="http://schemas.microsoft.com/office/drawing/2014/main" id="{D7CA33DA-AE0A-4E88-80A1-A4151D7D6B58}"/>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2096" b="331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87BDE3E-388D-4F70-940F-EFFCCBCF03BA}"/>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cap="none" spc="50" dirty="0">
                <a:ln w="0"/>
                <a:solidFill>
                  <a:srgbClr val="FFFFFF"/>
                </a:solidFill>
                <a:effectLst>
                  <a:innerShdw blurRad="63500" dist="50800" dir="13500000">
                    <a:srgbClr val="000000">
                      <a:alpha val="50000"/>
                    </a:srgbClr>
                  </a:innerShdw>
                </a:effectLst>
                <a:latin typeface="+mj-lt"/>
                <a:ea typeface="+mj-ea"/>
                <a:cs typeface="+mj-cs"/>
              </a:rPr>
              <a:t>Prayer</a:t>
            </a:r>
          </a:p>
        </p:txBody>
      </p:sp>
      <p:cxnSp>
        <p:nvCxnSpPr>
          <p:cNvPr id="73" name="Straight Connector 72">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6217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A291-D4F6-43BB-B8F8-664510A2BB78}"/>
              </a:ext>
            </a:extLst>
          </p:cNvPr>
          <p:cNvSpPr>
            <a:spLocks noGrp="1"/>
          </p:cNvSpPr>
          <p:nvPr>
            <p:ph type="title"/>
          </p:nvPr>
        </p:nvSpPr>
        <p:spPr>
          <a:xfrm>
            <a:off x="838199" y="364406"/>
            <a:ext cx="10515600" cy="885705"/>
          </a:xfrm>
        </p:spPr>
        <p:txBody>
          <a:bodyPr>
            <a:normAutofit/>
          </a:bodyPr>
          <a:lstStyle/>
          <a:p>
            <a:r>
              <a:rPr lang="en-US" dirty="0">
                <a:solidFill>
                  <a:schemeClr val="tx1"/>
                </a:solidFill>
              </a:rPr>
              <a:t>Summary</a:t>
            </a:r>
            <a:endParaRPr lang="en-AU" dirty="0">
              <a:solidFill>
                <a:schemeClr val="tx1"/>
              </a:solidFill>
            </a:endParaRPr>
          </a:p>
        </p:txBody>
      </p:sp>
      <p:sp>
        <p:nvSpPr>
          <p:cNvPr id="3" name="Content Placeholder 2">
            <a:extLst>
              <a:ext uri="{FF2B5EF4-FFF2-40B4-BE49-F238E27FC236}">
                <a16:creationId xmlns:a16="http://schemas.microsoft.com/office/drawing/2014/main" id="{0D6CC2D5-AC7A-425E-A088-8FA43CB5AA5A}"/>
              </a:ext>
            </a:extLst>
          </p:cNvPr>
          <p:cNvSpPr>
            <a:spLocks noGrp="1"/>
          </p:cNvSpPr>
          <p:nvPr>
            <p:ph idx="1"/>
          </p:nvPr>
        </p:nvSpPr>
        <p:spPr>
          <a:xfrm>
            <a:off x="838200" y="1457779"/>
            <a:ext cx="10515600" cy="4797906"/>
          </a:xfrm>
        </p:spPr>
        <p:txBody>
          <a:bodyPr/>
          <a:lstStyle/>
          <a:p>
            <a:r>
              <a:rPr lang="en-US" dirty="0"/>
              <a:t>Inception Phase completed</a:t>
            </a:r>
          </a:p>
          <a:p>
            <a:r>
              <a:rPr lang="en-US" dirty="0"/>
              <a:t>PMU established</a:t>
            </a:r>
          </a:p>
          <a:p>
            <a:r>
              <a:rPr lang="en-US" dirty="0"/>
              <a:t>Country project identification process established</a:t>
            </a:r>
          </a:p>
          <a:p>
            <a:r>
              <a:rPr lang="en-US" dirty="0"/>
              <a:t>Regional baseline data gathering underway</a:t>
            </a:r>
          </a:p>
          <a:p>
            <a:r>
              <a:rPr lang="en-US" dirty="0"/>
              <a:t>Country project missions underway</a:t>
            </a:r>
          </a:p>
          <a:p>
            <a:r>
              <a:rPr lang="en-US" dirty="0"/>
              <a:t>Two capacity building workshops for developing National Education and Awareness Plans (NEAPs) conducted (May 2019 and November 2019). </a:t>
            </a:r>
          </a:p>
          <a:p>
            <a:pPr marL="0" indent="0">
              <a:buNone/>
            </a:pPr>
            <a:endParaRPr lang="en-AU" dirty="0"/>
          </a:p>
        </p:txBody>
      </p:sp>
    </p:spTree>
    <p:extLst>
      <p:ext uri="{BB962C8B-B14F-4D97-AF65-F5344CB8AC3E}">
        <p14:creationId xmlns:p14="http://schemas.microsoft.com/office/powerpoint/2010/main" val="26221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72BD1-FEBC-4FD1-A21C-2A02368F161B}"/>
              </a:ext>
            </a:extLst>
          </p:cNvPr>
          <p:cNvSpPr>
            <a:spLocks noGrp="1"/>
          </p:cNvSpPr>
          <p:nvPr>
            <p:ph idx="12"/>
          </p:nvPr>
        </p:nvSpPr>
        <p:spPr>
          <a:xfrm>
            <a:off x="9158009" y="3756806"/>
            <a:ext cx="2817141" cy="2504657"/>
          </a:xfrm>
        </p:spPr>
        <p:txBody>
          <a:bodyPr>
            <a:normAutofit/>
          </a:bodyPr>
          <a:lstStyle/>
          <a:p>
            <a:r>
              <a:rPr lang="en-US" dirty="0"/>
              <a:t>All</a:t>
            </a:r>
            <a:endParaRPr lang="en-AU" dirty="0"/>
          </a:p>
        </p:txBody>
      </p:sp>
      <p:pic>
        <p:nvPicPr>
          <p:cNvPr id="2052" name="Picture 4" descr="Image result for Q&amp;A on transparent">
            <a:extLst>
              <a:ext uri="{FF2B5EF4-FFF2-40B4-BE49-F238E27FC236}">
                <a16:creationId xmlns:a16="http://schemas.microsoft.com/office/drawing/2014/main" id="{44D323A5-E4AA-4949-B1DE-D55ADD9C1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1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6951A9-AA2B-466A-990F-34C0D8F4757D}"/>
              </a:ext>
            </a:extLst>
          </p:cNvPr>
          <p:cNvSpPr>
            <a:spLocks noGrp="1"/>
          </p:cNvSpPr>
          <p:nvPr>
            <p:ph type="subTitle" idx="1"/>
          </p:nvPr>
        </p:nvSpPr>
        <p:spPr>
          <a:xfrm>
            <a:off x="195654" y="760217"/>
            <a:ext cx="8809220" cy="1768415"/>
          </a:xfrm>
        </p:spPr>
        <p:txBody>
          <a:bodyPr/>
          <a:lstStyle/>
          <a:p>
            <a:r>
              <a:rPr lang="en-US" dirty="0"/>
              <a:t>KRA 4.3 Update – Training &amp; Capacity</a:t>
            </a:r>
            <a:endParaRPr lang="en-AU" dirty="0"/>
          </a:p>
        </p:txBody>
      </p:sp>
      <p:sp>
        <p:nvSpPr>
          <p:cNvPr id="3" name="Content Placeholder 2">
            <a:extLst>
              <a:ext uri="{FF2B5EF4-FFF2-40B4-BE49-F238E27FC236}">
                <a16:creationId xmlns:a16="http://schemas.microsoft.com/office/drawing/2014/main" id="{0007D65C-8112-41DD-B71A-E824F229A3D9}"/>
              </a:ext>
            </a:extLst>
          </p:cNvPr>
          <p:cNvSpPr>
            <a:spLocks noGrp="1"/>
          </p:cNvSpPr>
          <p:nvPr>
            <p:ph idx="12"/>
          </p:nvPr>
        </p:nvSpPr>
        <p:spPr/>
        <p:txBody>
          <a:bodyPr>
            <a:normAutofit lnSpcReduction="10000"/>
          </a:bodyPr>
          <a:lstStyle/>
          <a:p>
            <a:r>
              <a:rPr lang="en-US" dirty="0"/>
              <a:t>Dr Isoa Korovulavula (USP)</a:t>
            </a:r>
            <a:endParaRPr lang="en-AU" dirty="0"/>
          </a:p>
        </p:txBody>
      </p:sp>
      <p:pic>
        <p:nvPicPr>
          <p:cNvPr id="5" name="Picture 4" descr="A close up of a logo&#10;&#10;Description automatically generated">
            <a:hlinkClick r:id="rId2" action="ppaction://hlinkpres?slideindex=1&amp;slidetitle="/>
            <a:extLst>
              <a:ext uri="{FF2B5EF4-FFF2-40B4-BE49-F238E27FC236}">
                <a16:creationId xmlns:a16="http://schemas.microsoft.com/office/drawing/2014/main" id="{CD02F5F5-A654-4774-B3E1-2AF1AFBE4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89" y="3219932"/>
            <a:ext cx="4964016" cy="2218873"/>
          </a:xfrm>
          <a:prstGeom prst="rect">
            <a:avLst/>
          </a:prstGeom>
        </p:spPr>
      </p:pic>
    </p:spTree>
    <p:extLst>
      <p:ext uri="{BB962C8B-B14F-4D97-AF65-F5344CB8AC3E}">
        <p14:creationId xmlns:p14="http://schemas.microsoft.com/office/powerpoint/2010/main" val="2747923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78BCBF-429B-434C-B240-75B8E9CECAB0}"/>
              </a:ext>
            </a:extLst>
          </p:cNvPr>
          <p:cNvSpPr>
            <a:spLocks noGrp="1"/>
          </p:cNvSpPr>
          <p:nvPr>
            <p:ph type="subTitle" idx="1"/>
          </p:nvPr>
        </p:nvSpPr>
        <p:spPr>
          <a:xfrm>
            <a:off x="98376" y="737061"/>
            <a:ext cx="8809220" cy="1768415"/>
          </a:xfrm>
        </p:spPr>
        <p:txBody>
          <a:bodyPr/>
          <a:lstStyle/>
          <a:p>
            <a:r>
              <a:rPr lang="en-US" dirty="0"/>
              <a:t>KRA 3.10 Update – Waste Water</a:t>
            </a:r>
            <a:endParaRPr lang="en-AU" dirty="0"/>
          </a:p>
        </p:txBody>
      </p:sp>
      <p:sp>
        <p:nvSpPr>
          <p:cNvPr id="3" name="Content Placeholder 2">
            <a:extLst>
              <a:ext uri="{FF2B5EF4-FFF2-40B4-BE49-F238E27FC236}">
                <a16:creationId xmlns:a16="http://schemas.microsoft.com/office/drawing/2014/main" id="{78B2F9F7-4BFB-47D3-A0A3-ED7153E1E38A}"/>
              </a:ext>
            </a:extLst>
          </p:cNvPr>
          <p:cNvSpPr>
            <a:spLocks noGrp="1"/>
          </p:cNvSpPr>
          <p:nvPr>
            <p:ph idx="12"/>
          </p:nvPr>
        </p:nvSpPr>
        <p:spPr/>
        <p:txBody>
          <a:bodyPr>
            <a:normAutofit lnSpcReduction="10000"/>
          </a:bodyPr>
          <a:lstStyle/>
          <a:p>
            <a:r>
              <a:rPr lang="en-US" dirty="0"/>
              <a:t>David Hebblethwaite (SPC)</a:t>
            </a:r>
            <a:endParaRPr lang="en-AU" dirty="0"/>
          </a:p>
        </p:txBody>
      </p:sp>
      <p:pic>
        <p:nvPicPr>
          <p:cNvPr id="1026" name="Picture 2" descr="Image result for secretariat of the pacific community logo">
            <a:hlinkClick r:id="rId2" action="ppaction://hlinkpres?slideindex=1&amp;slidetitle="/>
            <a:extLst>
              <a:ext uri="{FF2B5EF4-FFF2-40B4-BE49-F238E27FC236}">
                <a16:creationId xmlns:a16="http://schemas.microsoft.com/office/drawing/2014/main" id="{509D1A22-C135-43BE-970F-3C1630C2E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587" y="3269464"/>
            <a:ext cx="4096310" cy="237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30902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72BD1-FEBC-4FD1-A21C-2A02368F161B}"/>
              </a:ext>
            </a:extLst>
          </p:cNvPr>
          <p:cNvSpPr>
            <a:spLocks noGrp="1"/>
          </p:cNvSpPr>
          <p:nvPr>
            <p:ph idx="12"/>
          </p:nvPr>
        </p:nvSpPr>
        <p:spPr>
          <a:xfrm>
            <a:off x="9158009" y="3756806"/>
            <a:ext cx="2817141" cy="2504657"/>
          </a:xfrm>
        </p:spPr>
        <p:txBody>
          <a:bodyPr>
            <a:normAutofit/>
          </a:bodyPr>
          <a:lstStyle/>
          <a:p>
            <a:r>
              <a:rPr lang="en-US" dirty="0"/>
              <a:t>All</a:t>
            </a:r>
            <a:endParaRPr lang="en-AU" dirty="0"/>
          </a:p>
        </p:txBody>
      </p:sp>
      <p:pic>
        <p:nvPicPr>
          <p:cNvPr id="2052" name="Picture 4" descr="Image result for Q&amp;A on transparent">
            <a:extLst>
              <a:ext uri="{FF2B5EF4-FFF2-40B4-BE49-F238E27FC236}">
                <a16:creationId xmlns:a16="http://schemas.microsoft.com/office/drawing/2014/main" id="{44D323A5-E4AA-4949-B1DE-D55ADD9C1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0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B5395E-EF1F-4740-8EF2-F51D0D305B3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162" r="8282" b="-1"/>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F45C9E20-0AC2-4BD2-B87A-052F4BEACD45}"/>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cap="none" spc="50">
                <a:ln w="0"/>
                <a:solidFill>
                  <a:srgbClr val="FFFFFF"/>
                </a:solidFill>
                <a:effectLst>
                  <a:innerShdw blurRad="63500" dist="50800" dir="13500000">
                    <a:srgbClr val="000000">
                      <a:alpha val="50000"/>
                    </a:srgbClr>
                  </a:innerShdw>
                </a:effectLst>
                <a:latin typeface="+mj-lt"/>
                <a:ea typeface="+mj-ea"/>
                <a:cs typeface="+mj-cs"/>
              </a:rPr>
              <a:t>Lunchtime</a:t>
            </a:r>
          </a:p>
        </p:txBody>
      </p:sp>
      <p:cxnSp>
        <p:nvCxnSpPr>
          <p:cNvPr id="10" name="Straight Connector 9">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45400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D8D50A-3294-481F-A28D-28AF102489C6}"/>
              </a:ext>
            </a:extLst>
          </p:cNvPr>
          <p:cNvSpPr>
            <a:spLocks noGrp="1"/>
          </p:cNvSpPr>
          <p:nvPr>
            <p:ph type="subTitle" idx="1"/>
          </p:nvPr>
        </p:nvSpPr>
        <p:spPr/>
        <p:txBody>
          <a:bodyPr/>
          <a:lstStyle/>
          <a:p>
            <a:r>
              <a:rPr lang="en-US" dirty="0"/>
              <a:t>Reflection &amp; Opportunities</a:t>
            </a:r>
          </a:p>
          <a:p>
            <a:r>
              <a:rPr lang="en-US" sz="3000" dirty="0">
                <a:solidFill>
                  <a:schemeClr val="tx1">
                    <a:lumMod val="50000"/>
                    <a:lumOff val="50000"/>
                  </a:schemeClr>
                </a:solidFill>
              </a:rPr>
              <a:t>Session Facilitator: PWP Team</a:t>
            </a:r>
            <a:endParaRPr lang="en-AU" sz="3000" dirty="0">
              <a:solidFill>
                <a:schemeClr val="tx1">
                  <a:lumMod val="50000"/>
                  <a:lumOff val="50000"/>
                </a:schemeClr>
              </a:solidFill>
            </a:endParaRPr>
          </a:p>
          <a:p>
            <a:endParaRPr lang="en-AU" dirty="0"/>
          </a:p>
        </p:txBody>
      </p:sp>
      <p:sp>
        <p:nvSpPr>
          <p:cNvPr id="3" name="Title 2">
            <a:extLst>
              <a:ext uri="{FF2B5EF4-FFF2-40B4-BE49-F238E27FC236}">
                <a16:creationId xmlns:a16="http://schemas.microsoft.com/office/drawing/2014/main" id="{9570AC0E-0E3D-4F6A-9032-E7979963526A}"/>
              </a:ext>
            </a:extLst>
          </p:cNvPr>
          <p:cNvSpPr>
            <a:spLocks noGrp="1"/>
          </p:cNvSpPr>
          <p:nvPr>
            <p:ph type="ctrTitle"/>
          </p:nvPr>
        </p:nvSpPr>
        <p:spPr/>
        <p:txBody>
          <a:bodyPr/>
          <a:lstStyle/>
          <a:p>
            <a:r>
              <a:rPr lang="en-US" dirty="0"/>
              <a:t>Session 3</a:t>
            </a:r>
            <a:endParaRPr lang="en-AU" dirty="0"/>
          </a:p>
        </p:txBody>
      </p:sp>
    </p:spTree>
    <p:extLst>
      <p:ext uri="{BB962C8B-B14F-4D97-AF65-F5344CB8AC3E}">
        <p14:creationId xmlns:p14="http://schemas.microsoft.com/office/powerpoint/2010/main" val="289578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F339A70-CE51-4416-9170-BA46007F5F9F}"/>
              </a:ext>
            </a:extLst>
          </p:cNvPr>
          <p:cNvSpPr>
            <a:spLocks noGrp="1"/>
          </p:cNvSpPr>
          <p:nvPr>
            <p:ph type="subTitle" idx="1"/>
          </p:nvPr>
        </p:nvSpPr>
        <p:spPr/>
        <p:txBody>
          <a:bodyPr/>
          <a:lstStyle/>
          <a:p>
            <a:r>
              <a:rPr lang="en-US" dirty="0"/>
              <a:t>Recap on Country presentations</a:t>
            </a:r>
            <a:endParaRPr lang="en-AU" dirty="0"/>
          </a:p>
        </p:txBody>
      </p:sp>
      <p:sp>
        <p:nvSpPr>
          <p:cNvPr id="3" name="Content Placeholder 2">
            <a:extLst>
              <a:ext uri="{FF2B5EF4-FFF2-40B4-BE49-F238E27FC236}">
                <a16:creationId xmlns:a16="http://schemas.microsoft.com/office/drawing/2014/main" id="{CCBF9C75-F018-4ABA-866B-AAD1730D5CAC}"/>
              </a:ext>
            </a:extLst>
          </p:cNvPr>
          <p:cNvSpPr>
            <a:spLocks noGrp="1"/>
          </p:cNvSpPr>
          <p:nvPr>
            <p:ph idx="12"/>
          </p:nvPr>
        </p:nvSpPr>
        <p:spPr>
          <a:xfrm>
            <a:off x="9158009" y="3756806"/>
            <a:ext cx="2817141" cy="1392710"/>
          </a:xfrm>
        </p:spPr>
        <p:txBody>
          <a:bodyPr>
            <a:normAutofit fontScale="92500"/>
          </a:bodyPr>
          <a:lstStyle/>
          <a:p>
            <a:r>
              <a:rPr lang="en-US" dirty="0"/>
              <a:t>Lance Richman (SPREP)</a:t>
            </a:r>
          </a:p>
          <a:p>
            <a:r>
              <a:rPr lang="en-US" dirty="0"/>
              <a:t>Hilary Boyes (SPREP)</a:t>
            </a:r>
          </a:p>
          <a:p>
            <a:r>
              <a:rPr lang="en-US" dirty="0"/>
              <a:t>Sainimili Bulai (SPREP)</a:t>
            </a:r>
            <a:endParaRPr lang="en-AU" dirty="0"/>
          </a:p>
        </p:txBody>
      </p:sp>
    </p:spTree>
    <p:extLst>
      <p:ext uri="{BB962C8B-B14F-4D97-AF65-F5344CB8AC3E}">
        <p14:creationId xmlns:p14="http://schemas.microsoft.com/office/powerpoint/2010/main" val="672055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D423E-48A0-46A5-93AD-21073BE9E4E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Problem Wastes</a:t>
            </a:r>
          </a:p>
        </p:txBody>
      </p:sp>
      <p:pic>
        <p:nvPicPr>
          <p:cNvPr id="4" name="Picture 3" descr="A close up of a logo&#10;&#10;Description automatically generated">
            <a:extLst>
              <a:ext uri="{FF2B5EF4-FFF2-40B4-BE49-F238E27FC236}">
                <a16:creationId xmlns:a16="http://schemas.microsoft.com/office/drawing/2014/main" id="{DD84B4E2-1AA8-46C8-B863-53B2D7353DFD}"/>
              </a:ext>
            </a:extLst>
          </p:cNvPr>
          <p:cNvPicPr>
            <a:picLocks noChangeAspect="1"/>
          </p:cNvPicPr>
          <p:nvPr/>
        </p:nvPicPr>
        <p:blipFill rotWithShape="1">
          <a:blip r:embed="rId2">
            <a:extLst>
              <a:ext uri="{28A0092B-C50C-407E-A947-70E740481C1C}">
                <a14:useLocalDpi xmlns:a14="http://schemas.microsoft.com/office/drawing/2010/main" val="0"/>
              </a:ext>
            </a:extLst>
          </a:blip>
          <a:srcRect t="5794" r="46643" b="14440"/>
          <a:stretch/>
        </p:blipFill>
        <p:spPr>
          <a:xfrm>
            <a:off x="3844308" y="131891"/>
            <a:ext cx="7841925" cy="6594217"/>
          </a:xfrm>
          <a:prstGeom prst="rect">
            <a:avLst/>
          </a:prstGeom>
        </p:spPr>
      </p:pic>
    </p:spTree>
    <p:extLst>
      <p:ext uri="{BB962C8B-B14F-4D97-AF65-F5344CB8AC3E}">
        <p14:creationId xmlns:p14="http://schemas.microsoft.com/office/powerpoint/2010/main" val="2673029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D423E-48A0-46A5-93AD-21073BE9E4E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Challenges</a:t>
            </a:r>
          </a:p>
        </p:txBody>
      </p:sp>
      <p:pic>
        <p:nvPicPr>
          <p:cNvPr id="1026" name="Picture 2">
            <a:extLst>
              <a:ext uri="{FF2B5EF4-FFF2-40B4-BE49-F238E27FC236}">
                <a16:creationId xmlns:a16="http://schemas.microsoft.com/office/drawing/2014/main" id="{ADC61C24-05A7-4F6E-AD91-767CB39CEC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2513" y="61132"/>
            <a:ext cx="7141253" cy="6677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83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2F63CA-7048-43F9-BCEC-1C7525290F06}"/>
              </a:ext>
            </a:extLst>
          </p:cNvPr>
          <p:cNvSpPr>
            <a:spLocks noGrp="1"/>
          </p:cNvSpPr>
          <p:nvPr>
            <p:ph type="subTitle" idx="1"/>
          </p:nvPr>
        </p:nvSpPr>
        <p:spPr/>
        <p:txBody>
          <a:bodyPr/>
          <a:lstStyle/>
          <a:p>
            <a:pPr algn="ctr"/>
            <a:r>
              <a:rPr lang="en-US" dirty="0"/>
              <a:t>Opening Remarks</a:t>
            </a:r>
            <a:endParaRPr lang="en-AU" dirty="0"/>
          </a:p>
        </p:txBody>
      </p:sp>
      <p:sp>
        <p:nvSpPr>
          <p:cNvPr id="3" name="Content Placeholder 2">
            <a:extLst>
              <a:ext uri="{FF2B5EF4-FFF2-40B4-BE49-F238E27FC236}">
                <a16:creationId xmlns:a16="http://schemas.microsoft.com/office/drawing/2014/main" id="{47351E71-4AC5-4E80-A3E3-5BFD13022D21}"/>
              </a:ext>
            </a:extLst>
          </p:cNvPr>
          <p:cNvSpPr>
            <a:spLocks noGrp="1"/>
          </p:cNvSpPr>
          <p:nvPr>
            <p:ph idx="12"/>
          </p:nvPr>
        </p:nvSpPr>
        <p:spPr>
          <a:xfrm>
            <a:off x="9158009" y="3756806"/>
            <a:ext cx="2817141" cy="1151096"/>
          </a:xfrm>
        </p:spPr>
        <p:txBody>
          <a:bodyPr>
            <a:normAutofit fontScale="92500" lnSpcReduction="10000"/>
          </a:bodyPr>
          <a:lstStyle/>
          <a:p>
            <a:r>
              <a:rPr lang="en-US" dirty="0"/>
              <a:t>Ms. Andreja Vidal (European Union’s Delegation to the Pacific)</a:t>
            </a:r>
            <a:endParaRPr lang="en-AU" dirty="0"/>
          </a:p>
        </p:txBody>
      </p:sp>
    </p:spTree>
    <p:extLst>
      <p:ext uri="{BB962C8B-B14F-4D97-AF65-F5344CB8AC3E}">
        <p14:creationId xmlns:p14="http://schemas.microsoft.com/office/powerpoint/2010/main" val="1271450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D423E-48A0-46A5-93AD-21073BE9E4E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Solutions</a:t>
            </a:r>
          </a:p>
        </p:txBody>
      </p:sp>
      <p:pic>
        <p:nvPicPr>
          <p:cNvPr id="4" name="Picture 3" descr="A close up of a piece of paper&#10;&#10;Description automatically generated">
            <a:extLst>
              <a:ext uri="{FF2B5EF4-FFF2-40B4-BE49-F238E27FC236}">
                <a16:creationId xmlns:a16="http://schemas.microsoft.com/office/drawing/2014/main" id="{252D573D-2923-419F-8B48-4C9B746AD613}"/>
              </a:ext>
            </a:extLst>
          </p:cNvPr>
          <p:cNvPicPr>
            <a:picLocks noChangeAspect="1"/>
          </p:cNvPicPr>
          <p:nvPr/>
        </p:nvPicPr>
        <p:blipFill rotWithShape="1">
          <a:blip r:embed="rId2">
            <a:extLst>
              <a:ext uri="{28A0092B-C50C-407E-A947-70E740481C1C}">
                <a14:useLocalDpi xmlns:a14="http://schemas.microsoft.com/office/drawing/2010/main" val="0"/>
              </a:ext>
            </a:extLst>
          </a:blip>
          <a:srcRect t="5093" r="42636"/>
          <a:stretch/>
        </p:blipFill>
        <p:spPr>
          <a:xfrm>
            <a:off x="4032514" y="110531"/>
            <a:ext cx="6719222" cy="6552374"/>
          </a:xfrm>
          <a:prstGeom prst="rect">
            <a:avLst/>
          </a:prstGeom>
        </p:spPr>
      </p:pic>
    </p:spTree>
    <p:extLst>
      <p:ext uri="{BB962C8B-B14F-4D97-AF65-F5344CB8AC3E}">
        <p14:creationId xmlns:p14="http://schemas.microsoft.com/office/powerpoint/2010/main" val="1484804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F3C5334F-D990-4D85-9EDC-3E76F92FF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28" y="0"/>
            <a:ext cx="9902471" cy="6849122"/>
          </a:xfrm>
          <a:prstGeom prst="rect">
            <a:avLst/>
          </a:prstGeom>
        </p:spPr>
      </p:pic>
      <p:sp>
        <p:nvSpPr>
          <p:cNvPr id="15" name="Rectangle 14">
            <a:extLst>
              <a:ext uri="{FF2B5EF4-FFF2-40B4-BE49-F238E27FC236}">
                <a16:creationId xmlns:a16="http://schemas.microsoft.com/office/drawing/2014/main" id="{DC342079-91A0-4345-A0B8-0242FC08D622}"/>
              </a:ext>
            </a:extLst>
          </p:cNvPr>
          <p:cNvSpPr/>
          <p:nvPr/>
        </p:nvSpPr>
        <p:spPr>
          <a:xfrm>
            <a:off x="1" y="0"/>
            <a:ext cx="228016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itle 1">
            <a:extLst>
              <a:ext uri="{FF2B5EF4-FFF2-40B4-BE49-F238E27FC236}">
                <a16:creationId xmlns:a16="http://schemas.microsoft.com/office/drawing/2014/main" id="{029EBD1A-E439-4FB0-B426-7CAB5BA2ECB0}"/>
              </a:ext>
            </a:extLst>
          </p:cNvPr>
          <p:cNvSpPr txBox="1">
            <a:spLocks/>
          </p:cNvSpPr>
          <p:nvPr/>
        </p:nvSpPr>
        <p:spPr>
          <a:xfrm>
            <a:off x="119096" y="2189391"/>
            <a:ext cx="2485029" cy="18648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Country Meetings </a:t>
            </a:r>
          </a:p>
          <a:p>
            <a:r>
              <a:rPr lang="en-US" sz="3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&amp; Visits</a:t>
            </a:r>
          </a:p>
        </p:txBody>
      </p:sp>
      <p:pic>
        <p:nvPicPr>
          <p:cNvPr id="17" name="Picture 5" descr="69d1adde4baec9256105bac468225e31--polynesian-tribal-art-tribal">
            <a:extLst>
              <a:ext uri="{FF2B5EF4-FFF2-40B4-BE49-F238E27FC236}">
                <a16:creationId xmlns:a16="http://schemas.microsoft.com/office/drawing/2014/main" id="{846FE6CF-097E-4F7E-97C0-F13F3B7DA60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rot="10800000">
            <a:off x="-9366" y="0"/>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8" name="Picture 5" descr="69d1adde4baec9256105bac468225e31--polynesian-tribal-art-tribal">
            <a:extLst>
              <a:ext uri="{FF2B5EF4-FFF2-40B4-BE49-F238E27FC236}">
                <a16:creationId xmlns:a16="http://schemas.microsoft.com/office/drawing/2014/main" id="{6E798A95-C709-4D8C-8494-16F89355EC23}"/>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a:off x="865111" y="5499513"/>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6" name="Picture 25">
            <a:extLst>
              <a:ext uri="{FF2B5EF4-FFF2-40B4-BE49-F238E27FC236}">
                <a16:creationId xmlns:a16="http://schemas.microsoft.com/office/drawing/2014/main" id="{CAFC4DE5-1D09-4E2E-B9A3-14B807215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40" y="3024868"/>
            <a:ext cx="575388" cy="673327"/>
          </a:xfrm>
          <a:prstGeom prst="rect">
            <a:avLst/>
          </a:prstGeom>
          <a:effectLst>
            <a:outerShdw blurRad="50800" dist="38100" dir="2700000" algn="tl" rotWithShape="0">
              <a:prstClr val="black">
                <a:alpha val="40000"/>
              </a:prstClr>
            </a:outerShdw>
          </a:effectLst>
        </p:spPr>
      </p:pic>
      <p:pic>
        <p:nvPicPr>
          <p:cNvPr id="1024" name="Picture 1023" descr="A close up of a logo&#10;&#10;Description automatically generated">
            <a:extLst>
              <a:ext uri="{FF2B5EF4-FFF2-40B4-BE49-F238E27FC236}">
                <a16:creationId xmlns:a16="http://schemas.microsoft.com/office/drawing/2014/main" id="{9AE0021F-2722-4B6A-9CE5-30C03A9B9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781" y="2781397"/>
            <a:ext cx="583369" cy="692869"/>
          </a:xfrm>
          <a:prstGeom prst="rect">
            <a:avLst/>
          </a:prstGeom>
          <a:effectLst>
            <a:outerShdw blurRad="50800" dist="38100" dir="2700000" algn="tl" rotWithShape="0">
              <a:prstClr val="black">
                <a:alpha val="40000"/>
              </a:prstClr>
            </a:outerShdw>
          </a:effectLst>
        </p:spPr>
      </p:pic>
      <p:pic>
        <p:nvPicPr>
          <p:cNvPr id="1028" name="Picture 1027" descr="A picture containing clock&#10;&#10;Description automatically generated">
            <a:extLst>
              <a:ext uri="{FF2B5EF4-FFF2-40B4-BE49-F238E27FC236}">
                <a16:creationId xmlns:a16="http://schemas.microsoft.com/office/drawing/2014/main" id="{5EF972CB-DACF-4935-86AB-D3E217DC0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5578" y="3678325"/>
            <a:ext cx="521480" cy="637186"/>
          </a:xfrm>
          <a:prstGeom prst="rect">
            <a:avLst/>
          </a:prstGeom>
          <a:effectLst>
            <a:outerShdw blurRad="50800" dist="38100" dir="2700000" algn="tl" rotWithShape="0">
              <a:prstClr val="black">
                <a:alpha val="40000"/>
              </a:prstClr>
            </a:outerShdw>
          </a:effectLst>
        </p:spPr>
      </p:pic>
      <p:pic>
        <p:nvPicPr>
          <p:cNvPr id="1034" name="Picture 1033" descr="A picture containing wheel, clock&#10;&#10;Description automatically generated">
            <a:extLst>
              <a:ext uri="{FF2B5EF4-FFF2-40B4-BE49-F238E27FC236}">
                <a16:creationId xmlns:a16="http://schemas.microsoft.com/office/drawing/2014/main" id="{990C8D84-332E-4FB8-AA63-883FA98A3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1765" y="2409096"/>
            <a:ext cx="697272" cy="615772"/>
          </a:xfrm>
          <a:prstGeom prst="rect">
            <a:avLst/>
          </a:prstGeom>
          <a:effectLst>
            <a:outerShdw blurRad="50800" dist="38100" dir="2700000" algn="tl" rotWithShape="0">
              <a:prstClr val="black">
                <a:alpha val="40000"/>
              </a:prstClr>
            </a:outerShdw>
          </a:effectLst>
        </p:spPr>
      </p:pic>
      <p:pic>
        <p:nvPicPr>
          <p:cNvPr id="48" name="Picture 47" descr="A close up of a sign&#10;&#10;Description automatically generated">
            <a:extLst>
              <a:ext uri="{FF2B5EF4-FFF2-40B4-BE49-F238E27FC236}">
                <a16:creationId xmlns:a16="http://schemas.microsoft.com/office/drawing/2014/main" id="{FD5B9CEC-994C-4533-9A87-7DD65042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8782" y="3269008"/>
            <a:ext cx="583369" cy="649296"/>
          </a:xfrm>
          <a:prstGeom prst="rect">
            <a:avLst/>
          </a:prstGeom>
          <a:effectLst>
            <a:outerShdw blurRad="50800" dist="38100" dir="2700000" algn="tl" rotWithShape="0">
              <a:prstClr val="black">
                <a:alpha val="40000"/>
              </a:prstClr>
            </a:outerShdw>
          </a:effectLst>
        </p:spPr>
      </p:pic>
      <p:pic>
        <p:nvPicPr>
          <p:cNvPr id="50" name="Picture 49" descr="A picture containing wheel, clock&#10;&#10;Description automatically generated">
            <a:extLst>
              <a:ext uri="{FF2B5EF4-FFF2-40B4-BE49-F238E27FC236}">
                <a16:creationId xmlns:a16="http://schemas.microsoft.com/office/drawing/2014/main" id="{09FADEA1-DC60-4571-8776-8F8934113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2109" y="4559096"/>
            <a:ext cx="697272" cy="615772"/>
          </a:xfrm>
          <a:prstGeom prst="rect">
            <a:avLst/>
          </a:prstGeom>
          <a:effectLst>
            <a:outerShdw blurRad="50800" dist="38100" dir="2700000" algn="tl" rotWithShape="0">
              <a:prstClr val="black">
                <a:alpha val="40000"/>
              </a:prstClr>
            </a:outerShdw>
          </a:effectLst>
        </p:spPr>
      </p:pic>
      <p:pic>
        <p:nvPicPr>
          <p:cNvPr id="51" name="Picture 50" descr="A close up of a sign&#10;&#10;Description automatically generated">
            <a:extLst>
              <a:ext uri="{FF2B5EF4-FFF2-40B4-BE49-F238E27FC236}">
                <a16:creationId xmlns:a16="http://schemas.microsoft.com/office/drawing/2014/main" id="{B3BFCA89-722B-4D86-B9E6-C4E9467486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2244" y="3991970"/>
            <a:ext cx="573868" cy="638721"/>
          </a:xfrm>
          <a:prstGeom prst="rect">
            <a:avLst/>
          </a:prstGeom>
          <a:effectLst>
            <a:outerShdw blurRad="50800" dist="38100" dir="2700000" algn="tl" rotWithShape="0">
              <a:prstClr val="black">
                <a:alpha val="40000"/>
              </a:prstClr>
            </a:outerShdw>
          </a:effectLst>
        </p:spPr>
      </p:pic>
      <p:pic>
        <p:nvPicPr>
          <p:cNvPr id="53" name="Picture 52" descr="A picture containing wheel, clock&#10;&#10;Description automatically generated">
            <a:extLst>
              <a:ext uri="{FF2B5EF4-FFF2-40B4-BE49-F238E27FC236}">
                <a16:creationId xmlns:a16="http://schemas.microsoft.com/office/drawing/2014/main" id="{B9B6EAB7-DF03-4220-AB7A-E544F17FC4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0268" y="2466088"/>
            <a:ext cx="689459" cy="608873"/>
          </a:xfrm>
          <a:prstGeom prst="rect">
            <a:avLst/>
          </a:prstGeom>
          <a:effectLst>
            <a:outerShdw blurRad="50800" dist="38100" dir="2700000" algn="tl" rotWithShape="0">
              <a:prstClr val="black">
                <a:alpha val="40000"/>
              </a:prstClr>
            </a:outerShdw>
          </a:effectLst>
        </p:spPr>
      </p:pic>
      <p:pic>
        <p:nvPicPr>
          <p:cNvPr id="57" name="Picture 56" descr="A close up of a sign&#10;&#10;Description automatically generated">
            <a:extLst>
              <a:ext uri="{FF2B5EF4-FFF2-40B4-BE49-F238E27FC236}">
                <a16:creationId xmlns:a16="http://schemas.microsoft.com/office/drawing/2014/main" id="{10CE9EEB-3251-46B3-A217-8014C15ECB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136" y="1504765"/>
            <a:ext cx="573868" cy="638721"/>
          </a:xfrm>
          <a:prstGeom prst="rect">
            <a:avLst/>
          </a:prstGeom>
          <a:effectLst>
            <a:outerShdw blurRad="50800" dist="38100" dir="2700000" algn="tl" rotWithShape="0">
              <a:prstClr val="black">
                <a:alpha val="40000"/>
              </a:prstClr>
            </a:outerShdw>
          </a:effectLst>
        </p:spPr>
      </p:pic>
      <p:pic>
        <p:nvPicPr>
          <p:cNvPr id="58" name="Picture 57" descr="A close up of a sign&#10;&#10;Description automatically generated">
            <a:extLst>
              <a:ext uri="{FF2B5EF4-FFF2-40B4-BE49-F238E27FC236}">
                <a16:creationId xmlns:a16="http://schemas.microsoft.com/office/drawing/2014/main" id="{167AF2D9-E564-43F8-B26A-29FF6EE490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0655" y="1471589"/>
            <a:ext cx="573868" cy="638721"/>
          </a:xfrm>
          <a:prstGeom prst="rect">
            <a:avLst/>
          </a:prstGeom>
          <a:effectLst>
            <a:outerShdw blurRad="50800" dist="38100" dir="2700000" algn="tl" rotWithShape="0">
              <a:prstClr val="black">
                <a:alpha val="40000"/>
              </a:prstClr>
            </a:outerShdw>
          </a:effectLst>
        </p:spPr>
      </p:pic>
      <p:pic>
        <p:nvPicPr>
          <p:cNvPr id="59" name="Picture 58" descr="A close up of a sign&#10;&#10;Description automatically generated">
            <a:extLst>
              <a:ext uri="{FF2B5EF4-FFF2-40B4-BE49-F238E27FC236}">
                <a16:creationId xmlns:a16="http://schemas.microsoft.com/office/drawing/2014/main" id="{F1F45034-2B12-4075-8421-782242EC64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0004" y="1249705"/>
            <a:ext cx="573868" cy="638721"/>
          </a:xfrm>
          <a:prstGeom prst="rect">
            <a:avLst/>
          </a:prstGeom>
          <a:effectLst>
            <a:outerShdw blurRad="50800" dist="38100" dir="2700000" algn="tl" rotWithShape="0">
              <a:prstClr val="black">
                <a:alpha val="40000"/>
              </a:prstClr>
            </a:outerShdw>
          </a:effectLst>
        </p:spPr>
      </p:pic>
      <p:pic>
        <p:nvPicPr>
          <p:cNvPr id="60" name="Picture 59" descr="A picture containing wheel, clock&#10;&#10;Description automatically generated">
            <a:extLst>
              <a:ext uri="{FF2B5EF4-FFF2-40B4-BE49-F238E27FC236}">
                <a16:creationId xmlns:a16="http://schemas.microsoft.com/office/drawing/2014/main" id="{B363E63E-58DC-4BB1-BAC5-BE75F60492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4673" y="2471524"/>
            <a:ext cx="689459" cy="608873"/>
          </a:xfrm>
          <a:prstGeom prst="rect">
            <a:avLst/>
          </a:prstGeom>
          <a:effectLst>
            <a:outerShdw blurRad="50800" dist="38100" dir="2700000" algn="tl" rotWithShape="0">
              <a:prstClr val="black">
                <a:alpha val="40000"/>
              </a:prstClr>
            </a:outerShdw>
          </a:effectLst>
        </p:spPr>
      </p:pic>
      <p:pic>
        <p:nvPicPr>
          <p:cNvPr id="61" name="Picture 60" descr="A picture containing clock&#10;&#10;Description automatically generated">
            <a:extLst>
              <a:ext uri="{FF2B5EF4-FFF2-40B4-BE49-F238E27FC236}">
                <a16:creationId xmlns:a16="http://schemas.microsoft.com/office/drawing/2014/main" id="{68C6B0B9-532B-48BC-A1EB-C005951A7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524" y="3171340"/>
            <a:ext cx="521480" cy="637186"/>
          </a:xfrm>
          <a:prstGeom prst="rect">
            <a:avLst/>
          </a:prstGeom>
          <a:effectLst>
            <a:outerShdw blurRad="50800" dist="38100" dir="2700000" algn="tl" rotWithShape="0">
              <a:prstClr val="black">
                <a:alpha val="40000"/>
              </a:prstClr>
            </a:outerShdw>
          </a:effectLst>
        </p:spPr>
      </p:pic>
      <p:sp>
        <p:nvSpPr>
          <p:cNvPr id="1040" name="TextBox 1039">
            <a:extLst>
              <a:ext uri="{FF2B5EF4-FFF2-40B4-BE49-F238E27FC236}">
                <a16:creationId xmlns:a16="http://schemas.microsoft.com/office/drawing/2014/main" id="{F16F7143-7550-430D-A829-CE9431E3CAB4}"/>
              </a:ext>
            </a:extLst>
          </p:cNvPr>
          <p:cNvSpPr txBox="1"/>
          <p:nvPr/>
        </p:nvSpPr>
        <p:spPr>
          <a:xfrm>
            <a:off x="8286241" y="4169968"/>
            <a:ext cx="781050"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dirty="0">
                <a:solidFill>
                  <a:srgbClr val="FFFF00"/>
                </a:solidFill>
              </a:rPr>
              <a:t>TBD</a:t>
            </a:r>
          </a:p>
        </p:txBody>
      </p:sp>
      <p:sp>
        <p:nvSpPr>
          <p:cNvPr id="63" name="TextBox 62">
            <a:extLst>
              <a:ext uri="{FF2B5EF4-FFF2-40B4-BE49-F238E27FC236}">
                <a16:creationId xmlns:a16="http://schemas.microsoft.com/office/drawing/2014/main" id="{7C658F8E-0BAA-45BD-B550-2D968B0CA8AC}"/>
              </a:ext>
            </a:extLst>
          </p:cNvPr>
          <p:cNvSpPr txBox="1"/>
          <p:nvPr/>
        </p:nvSpPr>
        <p:spPr>
          <a:xfrm>
            <a:off x="7094199" y="4264191"/>
            <a:ext cx="781050"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dirty="0">
                <a:solidFill>
                  <a:srgbClr val="FFFF00"/>
                </a:solidFill>
              </a:rPr>
              <a:t>TBD</a:t>
            </a:r>
          </a:p>
        </p:txBody>
      </p:sp>
    </p:spTree>
    <p:extLst>
      <p:ext uri="{BB962C8B-B14F-4D97-AF65-F5344CB8AC3E}">
        <p14:creationId xmlns:p14="http://schemas.microsoft.com/office/powerpoint/2010/main" val="1786172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F3C5334F-D990-4D85-9EDC-3E76F92FF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28" y="0"/>
            <a:ext cx="9902471" cy="6849122"/>
          </a:xfrm>
          <a:prstGeom prst="rect">
            <a:avLst/>
          </a:prstGeom>
        </p:spPr>
      </p:pic>
      <p:sp>
        <p:nvSpPr>
          <p:cNvPr id="15" name="Rectangle 14">
            <a:extLst>
              <a:ext uri="{FF2B5EF4-FFF2-40B4-BE49-F238E27FC236}">
                <a16:creationId xmlns:a16="http://schemas.microsoft.com/office/drawing/2014/main" id="{DC342079-91A0-4345-A0B8-0242FC08D622}"/>
              </a:ext>
            </a:extLst>
          </p:cNvPr>
          <p:cNvSpPr/>
          <p:nvPr/>
        </p:nvSpPr>
        <p:spPr>
          <a:xfrm>
            <a:off x="1" y="0"/>
            <a:ext cx="228016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itle 1">
            <a:extLst>
              <a:ext uri="{FF2B5EF4-FFF2-40B4-BE49-F238E27FC236}">
                <a16:creationId xmlns:a16="http://schemas.microsoft.com/office/drawing/2014/main" id="{029EBD1A-E439-4FB0-B426-7CAB5BA2ECB0}"/>
              </a:ext>
            </a:extLst>
          </p:cNvPr>
          <p:cNvSpPr txBox="1">
            <a:spLocks/>
          </p:cNvSpPr>
          <p:nvPr/>
        </p:nvSpPr>
        <p:spPr>
          <a:xfrm>
            <a:off x="119096" y="2189391"/>
            <a:ext cx="2485029" cy="18648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Country Meetings </a:t>
            </a:r>
          </a:p>
          <a:p>
            <a:r>
              <a:rPr lang="en-US" sz="3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&amp; Visits</a:t>
            </a:r>
          </a:p>
        </p:txBody>
      </p:sp>
      <p:pic>
        <p:nvPicPr>
          <p:cNvPr id="17" name="Picture 5" descr="69d1adde4baec9256105bac468225e31--polynesian-tribal-art-tribal">
            <a:extLst>
              <a:ext uri="{FF2B5EF4-FFF2-40B4-BE49-F238E27FC236}">
                <a16:creationId xmlns:a16="http://schemas.microsoft.com/office/drawing/2014/main" id="{846FE6CF-097E-4F7E-97C0-F13F3B7DA60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rot="10800000">
            <a:off x="-9366" y="0"/>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8" name="Picture 5" descr="69d1adde4baec9256105bac468225e31--polynesian-tribal-art-tribal">
            <a:extLst>
              <a:ext uri="{FF2B5EF4-FFF2-40B4-BE49-F238E27FC236}">
                <a16:creationId xmlns:a16="http://schemas.microsoft.com/office/drawing/2014/main" id="{6E798A95-C709-4D8C-8494-16F89355EC23}"/>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52419" b="54573"/>
          <a:stretch>
            <a:fillRect/>
          </a:stretch>
        </p:blipFill>
        <p:spPr bwMode="auto">
          <a:xfrm>
            <a:off x="865111" y="5499513"/>
            <a:ext cx="1412313" cy="13496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6" name="Picture 25">
            <a:extLst>
              <a:ext uri="{FF2B5EF4-FFF2-40B4-BE49-F238E27FC236}">
                <a16:creationId xmlns:a16="http://schemas.microsoft.com/office/drawing/2014/main" id="{CAFC4DE5-1D09-4E2E-B9A3-14B80721568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14079" y="2947917"/>
            <a:ext cx="575388" cy="673327"/>
          </a:xfrm>
          <a:prstGeom prst="rect">
            <a:avLst/>
          </a:prstGeom>
          <a:effectLst>
            <a:outerShdw blurRad="50800" dist="38100" dir="2700000" algn="tl" rotWithShape="0">
              <a:prstClr val="black">
                <a:alpha val="40000"/>
              </a:prstClr>
            </a:outerShdw>
          </a:effectLst>
        </p:spPr>
      </p:pic>
      <p:pic>
        <p:nvPicPr>
          <p:cNvPr id="1024" name="Picture 1023" descr="A close up of a logo&#10;&#10;Description automatically generated">
            <a:extLst>
              <a:ext uri="{FF2B5EF4-FFF2-40B4-BE49-F238E27FC236}">
                <a16:creationId xmlns:a16="http://schemas.microsoft.com/office/drawing/2014/main" id="{9AE0021F-2722-4B6A-9CE5-30C03A9B98A5}"/>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75781" y="2781397"/>
            <a:ext cx="583369" cy="692869"/>
          </a:xfrm>
          <a:prstGeom prst="rect">
            <a:avLst/>
          </a:prstGeom>
          <a:effectLst>
            <a:outerShdw blurRad="50800" dist="38100" dir="2700000" algn="tl" rotWithShape="0">
              <a:prstClr val="black">
                <a:alpha val="40000"/>
              </a:prstClr>
            </a:outerShdw>
          </a:effectLst>
        </p:spPr>
      </p:pic>
      <p:pic>
        <p:nvPicPr>
          <p:cNvPr id="1028" name="Picture 1027" descr="A picture containing clock&#10;&#10;Description automatically generated">
            <a:extLst>
              <a:ext uri="{FF2B5EF4-FFF2-40B4-BE49-F238E27FC236}">
                <a16:creationId xmlns:a16="http://schemas.microsoft.com/office/drawing/2014/main" id="{5EF972CB-DACF-4935-86AB-D3E217DC0827}"/>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95578" y="3678325"/>
            <a:ext cx="521480" cy="637186"/>
          </a:xfrm>
          <a:prstGeom prst="rect">
            <a:avLst/>
          </a:prstGeom>
          <a:effectLst>
            <a:outerShdw blurRad="50800" dist="38100" dir="2700000" algn="tl" rotWithShape="0">
              <a:prstClr val="black">
                <a:alpha val="40000"/>
              </a:prstClr>
            </a:outerShdw>
          </a:effectLst>
        </p:spPr>
      </p:pic>
      <p:pic>
        <p:nvPicPr>
          <p:cNvPr id="1034" name="Picture 1033" descr="A picture containing wheel, clock&#10;&#10;Description automatically generated">
            <a:extLst>
              <a:ext uri="{FF2B5EF4-FFF2-40B4-BE49-F238E27FC236}">
                <a16:creationId xmlns:a16="http://schemas.microsoft.com/office/drawing/2014/main" id="{990C8D84-332E-4FB8-AA63-883FA98A36D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70025" y="2348389"/>
            <a:ext cx="697272" cy="615772"/>
          </a:xfrm>
          <a:prstGeom prst="rect">
            <a:avLst/>
          </a:prstGeom>
          <a:effectLst>
            <a:outerShdw blurRad="50800" dist="38100" dir="2700000" algn="tl" rotWithShape="0">
              <a:prstClr val="black">
                <a:alpha val="40000"/>
              </a:prstClr>
            </a:outerShdw>
          </a:effectLst>
        </p:spPr>
      </p:pic>
      <p:pic>
        <p:nvPicPr>
          <p:cNvPr id="48" name="Picture 47" descr="A close up of a sign&#10;&#10;Description automatically generated">
            <a:extLst>
              <a:ext uri="{FF2B5EF4-FFF2-40B4-BE49-F238E27FC236}">
                <a16:creationId xmlns:a16="http://schemas.microsoft.com/office/drawing/2014/main" id="{FD5B9CEC-994C-4533-9A87-7DD65042B6D5}"/>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688782" y="3269008"/>
            <a:ext cx="583369" cy="649296"/>
          </a:xfrm>
          <a:prstGeom prst="rect">
            <a:avLst/>
          </a:prstGeom>
          <a:effectLst>
            <a:outerShdw blurRad="50800" dist="38100" dir="2700000" algn="tl" rotWithShape="0">
              <a:prstClr val="black">
                <a:alpha val="40000"/>
              </a:prstClr>
            </a:outerShdw>
          </a:effectLst>
        </p:spPr>
      </p:pic>
      <p:pic>
        <p:nvPicPr>
          <p:cNvPr id="50" name="Picture 49" descr="A picture containing wheel, clock&#10;&#10;Description automatically generated">
            <a:extLst>
              <a:ext uri="{FF2B5EF4-FFF2-40B4-BE49-F238E27FC236}">
                <a16:creationId xmlns:a16="http://schemas.microsoft.com/office/drawing/2014/main" id="{09FADEA1-DC60-4571-8776-8F893411343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781654" y="4226541"/>
            <a:ext cx="697272" cy="615772"/>
          </a:xfrm>
          <a:prstGeom prst="rect">
            <a:avLst/>
          </a:prstGeom>
          <a:effectLst>
            <a:outerShdw blurRad="50800" dist="38100" dir="2700000" algn="tl" rotWithShape="0">
              <a:prstClr val="black">
                <a:alpha val="40000"/>
              </a:prstClr>
            </a:outerShdw>
          </a:effectLst>
        </p:spPr>
      </p:pic>
      <p:pic>
        <p:nvPicPr>
          <p:cNvPr id="51" name="Picture 50" descr="A close up of a sign&#10;&#10;Description automatically generated">
            <a:extLst>
              <a:ext uri="{FF2B5EF4-FFF2-40B4-BE49-F238E27FC236}">
                <a16:creationId xmlns:a16="http://schemas.microsoft.com/office/drawing/2014/main" id="{B3BFCA89-722B-4D86-B9E6-C4E9467486AE}"/>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2244" y="3991970"/>
            <a:ext cx="573868" cy="638721"/>
          </a:xfrm>
          <a:prstGeom prst="rect">
            <a:avLst/>
          </a:prstGeom>
          <a:effectLst>
            <a:outerShdw blurRad="50800" dist="38100" dir="2700000" algn="tl" rotWithShape="0">
              <a:prstClr val="black">
                <a:alpha val="40000"/>
              </a:prstClr>
            </a:outerShdw>
          </a:effectLst>
        </p:spPr>
      </p:pic>
      <p:pic>
        <p:nvPicPr>
          <p:cNvPr id="53" name="Picture 52" descr="A picture containing wheel, clock&#10;&#10;Description automatically generated">
            <a:extLst>
              <a:ext uri="{FF2B5EF4-FFF2-40B4-BE49-F238E27FC236}">
                <a16:creationId xmlns:a16="http://schemas.microsoft.com/office/drawing/2014/main" id="{B9B6EAB7-DF03-4220-AB7A-E544F17FC44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60268" y="2466088"/>
            <a:ext cx="689459" cy="608873"/>
          </a:xfrm>
          <a:prstGeom prst="rect">
            <a:avLst/>
          </a:prstGeom>
          <a:effectLst>
            <a:outerShdw blurRad="50800" dist="38100" dir="2700000" algn="tl" rotWithShape="0">
              <a:prstClr val="black">
                <a:alpha val="40000"/>
              </a:prstClr>
            </a:outerShdw>
          </a:effectLst>
        </p:spPr>
      </p:pic>
      <p:pic>
        <p:nvPicPr>
          <p:cNvPr id="57" name="Picture 56" descr="A close up of a sign&#10;&#10;Description automatically generated">
            <a:extLst>
              <a:ext uri="{FF2B5EF4-FFF2-40B4-BE49-F238E27FC236}">
                <a16:creationId xmlns:a16="http://schemas.microsoft.com/office/drawing/2014/main" id="{10CE9EEB-3251-46B3-A217-8014C15ECBEA}"/>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892123" y="2015775"/>
            <a:ext cx="573868" cy="638721"/>
          </a:xfrm>
          <a:prstGeom prst="rect">
            <a:avLst/>
          </a:prstGeom>
          <a:effectLst>
            <a:outerShdw blurRad="50800" dist="38100" dir="2700000" algn="tl" rotWithShape="0">
              <a:prstClr val="black">
                <a:alpha val="40000"/>
              </a:prstClr>
            </a:outerShdw>
          </a:effectLst>
        </p:spPr>
      </p:pic>
      <p:pic>
        <p:nvPicPr>
          <p:cNvPr id="58" name="Picture 57" descr="A close up of a sign&#10;&#10;Description automatically generated">
            <a:extLst>
              <a:ext uri="{FF2B5EF4-FFF2-40B4-BE49-F238E27FC236}">
                <a16:creationId xmlns:a16="http://schemas.microsoft.com/office/drawing/2014/main" id="{167AF2D9-E564-43F8-B26A-29FF6EE490B9}"/>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984621" y="1377054"/>
            <a:ext cx="573868" cy="638721"/>
          </a:xfrm>
          <a:prstGeom prst="rect">
            <a:avLst/>
          </a:prstGeom>
          <a:effectLst>
            <a:outerShdw blurRad="50800" dist="38100" dir="2700000" algn="tl" rotWithShape="0">
              <a:prstClr val="black">
                <a:alpha val="40000"/>
              </a:prstClr>
            </a:outerShdw>
          </a:effectLst>
        </p:spPr>
      </p:pic>
      <p:pic>
        <p:nvPicPr>
          <p:cNvPr id="59" name="Picture 58" descr="A close up of a sign&#10;&#10;Description automatically generated">
            <a:extLst>
              <a:ext uri="{FF2B5EF4-FFF2-40B4-BE49-F238E27FC236}">
                <a16:creationId xmlns:a16="http://schemas.microsoft.com/office/drawing/2014/main" id="{F1F45034-2B12-4075-8421-782242EC647E}"/>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739178" y="1054578"/>
            <a:ext cx="573868" cy="638721"/>
          </a:xfrm>
          <a:prstGeom prst="rect">
            <a:avLst/>
          </a:prstGeom>
          <a:effectLst>
            <a:outerShdw blurRad="50800" dist="38100" dir="2700000" algn="tl" rotWithShape="0">
              <a:prstClr val="black">
                <a:alpha val="40000"/>
              </a:prstClr>
            </a:outerShdw>
          </a:effectLst>
        </p:spPr>
      </p:pic>
      <p:pic>
        <p:nvPicPr>
          <p:cNvPr id="60" name="Picture 59" descr="A picture containing wheel, clock&#10;&#10;Description automatically generated">
            <a:extLst>
              <a:ext uri="{FF2B5EF4-FFF2-40B4-BE49-F238E27FC236}">
                <a16:creationId xmlns:a16="http://schemas.microsoft.com/office/drawing/2014/main" id="{B363E63E-58DC-4BB1-BAC5-BE75F60492C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24673" y="2471524"/>
            <a:ext cx="689459" cy="608873"/>
          </a:xfrm>
          <a:prstGeom prst="rect">
            <a:avLst/>
          </a:prstGeom>
          <a:effectLst>
            <a:outerShdw blurRad="50800" dist="38100" dir="2700000" algn="tl" rotWithShape="0">
              <a:prstClr val="black">
                <a:alpha val="40000"/>
              </a:prstClr>
            </a:outerShdw>
          </a:effectLst>
        </p:spPr>
      </p:pic>
      <p:pic>
        <p:nvPicPr>
          <p:cNvPr id="61" name="Picture 60" descr="A picture containing clock&#10;&#10;Description automatically generated">
            <a:extLst>
              <a:ext uri="{FF2B5EF4-FFF2-40B4-BE49-F238E27FC236}">
                <a16:creationId xmlns:a16="http://schemas.microsoft.com/office/drawing/2014/main" id="{68C6B0B9-532B-48BC-A1EB-C005951A76F5}"/>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17435" y="2954008"/>
            <a:ext cx="528964" cy="646331"/>
          </a:xfrm>
          <a:prstGeom prst="rect">
            <a:avLst/>
          </a:prstGeom>
          <a:effectLst>
            <a:outerShdw blurRad="50800" dist="38100" dir="2700000" algn="tl" rotWithShape="0">
              <a:prstClr val="black">
                <a:alpha val="40000"/>
              </a:prstClr>
            </a:outerShdw>
          </a:effectLst>
        </p:spPr>
      </p:pic>
      <p:sp>
        <p:nvSpPr>
          <p:cNvPr id="1040" name="TextBox 1039">
            <a:extLst>
              <a:ext uri="{FF2B5EF4-FFF2-40B4-BE49-F238E27FC236}">
                <a16:creationId xmlns:a16="http://schemas.microsoft.com/office/drawing/2014/main" id="{F16F7143-7550-430D-A829-CE9431E3CAB4}"/>
              </a:ext>
            </a:extLst>
          </p:cNvPr>
          <p:cNvSpPr txBox="1"/>
          <p:nvPr/>
        </p:nvSpPr>
        <p:spPr>
          <a:xfrm>
            <a:off x="8297509" y="4121203"/>
            <a:ext cx="781050"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dirty="0">
                <a:solidFill>
                  <a:srgbClr val="FFFF00"/>
                </a:solidFill>
              </a:rPr>
              <a:t>TBD</a:t>
            </a:r>
          </a:p>
        </p:txBody>
      </p:sp>
      <p:sp>
        <p:nvSpPr>
          <p:cNvPr id="63" name="TextBox 62">
            <a:extLst>
              <a:ext uri="{FF2B5EF4-FFF2-40B4-BE49-F238E27FC236}">
                <a16:creationId xmlns:a16="http://schemas.microsoft.com/office/drawing/2014/main" id="{7C658F8E-0BAA-45BD-B550-2D968B0CA8AC}"/>
              </a:ext>
            </a:extLst>
          </p:cNvPr>
          <p:cNvSpPr txBox="1"/>
          <p:nvPr/>
        </p:nvSpPr>
        <p:spPr>
          <a:xfrm>
            <a:off x="7158285" y="4226541"/>
            <a:ext cx="781050"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dirty="0">
                <a:solidFill>
                  <a:srgbClr val="FFFF00"/>
                </a:solidFill>
              </a:rPr>
              <a:t>TBD</a:t>
            </a:r>
          </a:p>
        </p:txBody>
      </p:sp>
      <p:pic>
        <p:nvPicPr>
          <p:cNvPr id="25" name="Picture 24" descr="A picture containing clock&#10;&#10;Description automatically generated">
            <a:extLst>
              <a:ext uri="{FF2B5EF4-FFF2-40B4-BE49-F238E27FC236}">
                <a16:creationId xmlns:a16="http://schemas.microsoft.com/office/drawing/2014/main" id="{A0A5EC48-275C-432C-9080-930A07686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268" y="4756497"/>
            <a:ext cx="339958" cy="415388"/>
          </a:xfrm>
          <a:prstGeom prst="rect">
            <a:avLst/>
          </a:prstGeom>
          <a:effectLst>
            <a:outerShdw blurRad="50800" dist="38100" dir="2700000" algn="tl" rotWithShape="0">
              <a:prstClr val="black">
                <a:alpha val="40000"/>
              </a:prstClr>
            </a:outerShdw>
          </a:effectLst>
        </p:spPr>
      </p:pic>
      <p:pic>
        <p:nvPicPr>
          <p:cNvPr id="27" name="Picture 26" descr="A picture containing clock&#10;&#10;Description automatically generated">
            <a:extLst>
              <a:ext uri="{FF2B5EF4-FFF2-40B4-BE49-F238E27FC236}">
                <a16:creationId xmlns:a16="http://schemas.microsoft.com/office/drawing/2014/main" id="{684EA890-5C8B-4EC2-8B43-36F862712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2451" y="3341136"/>
            <a:ext cx="339958" cy="415388"/>
          </a:xfrm>
          <a:prstGeom prst="rect">
            <a:avLst/>
          </a:prstGeom>
          <a:effectLst>
            <a:outerShdw blurRad="50800" dist="38100" dir="2700000" algn="tl" rotWithShape="0">
              <a:prstClr val="black">
                <a:alpha val="40000"/>
              </a:prstClr>
            </a:outerShdw>
          </a:effectLst>
        </p:spPr>
      </p:pic>
      <p:pic>
        <p:nvPicPr>
          <p:cNvPr id="29" name="Picture 28" descr="A picture containing clock&#10;&#10;Description automatically generated">
            <a:extLst>
              <a:ext uri="{FF2B5EF4-FFF2-40B4-BE49-F238E27FC236}">
                <a16:creationId xmlns:a16="http://schemas.microsoft.com/office/drawing/2014/main" id="{BB760B3B-5DAE-448E-9662-1A3BFA53AE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78" y="1824125"/>
            <a:ext cx="339958" cy="415388"/>
          </a:xfrm>
          <a:prstGeom prst="rect">
            <a:avLst/>
          </a:prstGeom>
          <a:effectLst>
            <a:outerShdw blurRad="50800" dist="38100" dir="2700000" algn="tl" rotWithShape="0">
              <a:prstClr val="black">
                <a:alpha val="40000"/>
              </a:prstClr>
            </a:outerShdw>
          </a:effectLst>
        </p:spPr>
      </p:pic>
      <p:pic>
        <p:nvPicPr>
          <p:cNvPr id="31" name="Picture 30" descr="A picture containing clock&#10;&#10;Description automatically generated">
            <a:extLst>
              <a:ext uri="{FF2B5EF4-FFF2-40B4-BE49-F238E27FC236}">
                <a16:creationId xmlns:a16="http://schemas.microsoft.com/office/drawing/2014/main" id="{94CDE198-40CC-4233-8AC7-821EB070B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120" y="3455668"/>
            <a:ext cx="339958" cy="415388"/>
          </a:xfrm>
          <a:prstGeom prst="rect">
            <a:avLst/>
          </a:prstGeom>
          <a:effectLst>
            <a:outerShdw blurRad="50800" dist="38100" dir="2700000" algn="tl" rotWithShape="0">
              <a:prstClr val="black">
                <a:alpha val="40000"/>
              </a:prstClr>
            </a:outerShdw>
          </a:effectLst>
        </p:spPr>
      </p:pic>
      <p:pic>
        <p:nvPicPr>
          <p:cNvPr id="32" name="Picture 31" descr="A picture containing clock&#10;&#10;Description automatically generated">
            <a:extLst>
              <a:ext uri="{FF2B5EF4-FFF2-40B4-BE49-F238E27FC236}">
                <a16:creationId xmlns:a16="http://schemas.microsoft.com/office/drawing/2014/main" id="{81A1AC66-7820-40DF-B60B-C864A5CA1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528" y="2202777"/>
            <a:ext cx="339958" cy="415388"/>
          </a:xfrm>
          <a:prstGeom prst="rect">
            <a:avLst/>
          </a:prstGeom>
          <a:effectLst>
            <a:outerShdw blurRad="50800" dist="38100" dir="2700000" algn="tl" rotWithShape="0">
              <a:prstClr val="black">
                <a:alpha val="40000"/>
              </a:prstClr>
            </a:outerShdw>
          </a:effectLst>
        </p:spPr>
      </p:pic>
      <p:pic>
        <p:nvPicPr>
          <p:cNvPr id="33" name="Picture 32" descr="A close up of a sign&#10;&#10;Description automatically generated">
            <a:extLst>
              <a:ext uri="{FF2B5EF4-FFF2-40B4-BE49-F238E27FC236}">
                <a16:creationId xmlns:a16="http://schemas.microsoft.com/office/drawing/2014/main" id="{9D628663-1595-4888-B88E-95EB92FDF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9052" y="2121241"/>
            <a:ext cx="353600" cy="393561"/>
          </a:xfrm>
          <a:prstGeom prst="rect">
            <a:avLst/>
          </a:prstGeom>
          <a:effectLst>
            <a:outerShdw blurRad="50800" dist="38100" dir="2700000" algn="tl" rotWithShape="0">
              <a:prstClr val="black">
                <a:alpha val="40000"/>
              </a:prstClr>
            </a:outerShdw>
          </a:effectLst>
        </p:spPr>
      </p:pic>
      <p:pic>
        <p:nvPicPr>
          <p:cNvPr id="34" name="Picture 33" descr="A close up of a logo&#10;&#10;Description automatically generated">
            <a:extLst>
              <a:ext uri="{FF2B5EF4-FFF2-40B4-BE49-F238E27FC236}">
                <a16:creationId xmlns:a16="http://schemas.microsoft.com/office/drawing/2014/main" id="{FC68E36D-D6AA-43A4-89D1-6BC0936E4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914" y="2413996"/>
            <a:ext cx="343804" cy="408337"/>
          </a:xfrm>
          <a:prstGeom prst="rect">
            <a:avLst/>
          </a:prstGeom>
          <a:effectLst>
            <a:outerShdw blurRad="50800" dist="38100" dir="2700000" algn="tl" rotWithShape="0">
              <a:prstClr val="black">
                <a:alpha val="40000"/>
              </a:prstClr>
            </a:outerShdw>
          </a:effectLst>
        </p:spPr>
      </p:pic>
      <p:pic>
        <p:nvPicPr>
          <p:cNvPr id="35" name="Picture 34" descr="A close up of a logo&#10;&#10;Description automatically generated">
            <a:extLst>
              <a:ext uri="{FF2B5EF4-FFF2-40B4-BE49-F238E27FC236}">
                <a16:creationId xmlns:a16="http://schemas.microsoft.com/office/drawing/2014/main" id="{87506ECC-5C65-4648-95C9-153B8E1D7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99" y="2702858"/>
            <a:ext cx="343804" cy="408337"/>
          </a:xfrm>
          <a:prstGeom prst="rect">
            <a:avLst/>
          </a:prstGeom>
          <a:effectLst>
            <a:outerShdw blurRad="50800" dist="38100" dir="2700000" algn="tl" rotWithShape="0">
              <a:prstClr val="black">
                <a:alpha val="40000"/>
              </a:prstClr>
            </a:outerShdw>
          </a:effectLst>
        </p:spPr>
      </p:pic>
      <p:pic>
        <p:nvPicPr>
          <p:cNvPr id="36" name="Picture 35" descr="A picture containing clock&#10;&#10;Description automatically generated">
            <a:extLst>
              <a:ext uri="{FF2B5EF4-FFF2-40B4-BE49-F238E27FC236}">
                <a16:creationId xmlns:a16="http://schemas.microsoft.com/office/drawing/2014/main" id="{8DC9EFBD-16E9-486E-80B7-B94F1C6CE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769" y="2229093"/>
            <a:ext cx="339958" cy="415388"/>
          </a:xfrm>
          <a:prstGeom prst="rect">
            <a:avLst/>
          </a:prstGeom>
          <a:effectLst>
            <a:outerShdw blurRad="50800" dist="38100" dir="2700000" algn="tl" rotWithShape="0">
              <a:prstClr val="black">
                <a:alpha val="40000"/>
              </a:prstClr>
            </a:outerShdw>
          </a:effectLst>
        </p:spPr>
      </p:pic>
      <p:pic>
        <p:nvPicPr>
          <p:cNvPr id="37" name="Picture 36" descr="A close up of a logo&#10;&#10;Description automatically generated">
            <a:extLst>
              <a:ext uri="{FF2B5EF4-FFF2-40B4-BE49-F238E27FC236}">
                <a16:creationId xmlns:a16="http://schemas.microsoft.com/office/drawing/2014/main" id="{DEA3B720-863C-41D0-9AE2-181883D06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799" y="2818135"/>
            <a:ext cx="343804" cy="408337"/>
          </a:xfrm>
          <a:prstGeom prst="rect">
            <a:avLst/>
          </a:prstGeom>
          <a:effectLst>
            <a:outerShdw blurRad="50800" dist="38100" dir="2700000" algn="tl" rotWithShape="0">
              <a:prstClr val="black">
                <a:alpha val="40000"/>
              </a:prstClr>
            </a:outerShdw>
          </a:effectLst>
        </p:spPr>
      </p:pic>
      <p:pic>
        <p:nvPicPr>
          <p:cNvPr id="38" name="Picture 37" descr="A picture containing clock&#10;&#10;Description automatically generated">
            <a:extLst>
              <a:ext uri="{FF2B5EF4-FFF2-40B4-BE49-F238E27FC236}">
                <a16:creationId xmlns:a16="http://schemas.microsoft.com/office/drawing/2014/main" id="{2E88358E-62A4-47B9-BF6C-C5291B0CA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291" y="2488810"/>
            <a:ext cx="339958" cy="415388"/>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BFEBAB19-AC67-4DAD-B002-21B46847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979" y="1549550"/>
            <a:ext cx="366434" cy="428806"/>
          </a:xfrm>
          <a:prstGeom prst="rect">
            <a:avLst/>
          </a:prstGeom>
          <a:effectLst>
            <a:outerShdw blurRad="50800" dist="38100" dir="2700000" algn="tl" rotWithShape="0">
              <a:prstClr val="black">
                <a:alpha val="40000"/>
              </a:prstClr>
            </a:outerShdw>
          </a:effectLst>
        </p:spPr>
      </p:pic>
      <p:pic>
        <p:nvPicPr>
          <p:cNvPr id="3" name="Picture 2" descr="A picture containing game, clock&#10;&#10;Description automatically generated">
            <a:extLst>
              <a:ext uri="{FF2B5EF4-FFF2-40B4-BE49-F238E27FC236}">
                <a16:creationId xmlns:a16="http://schemas.microsoft.com/office/drawing/2014/main" id="{6747771F-A2E9-4EA4-B42D-345C302BF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1497" y="1521168"/>
            <a:ext cx="409745" cy="415388"/>
          </a:xfrm>
          <a:prstGeom prst="rect">
            <a:avLst/>
          </a:prstGeom>
        </p:spPr>
      </p:pic>
      <p:pic>
        <p:nvPicPr>
          <p:cNvPr id="40" name="Picture 39" descr="A close up of a logo&#10;&#10;Description automatically generated">
            <a:extLst>
              <a:ext uri="{FF2B5EF4-FFF2-40B4-BE49-F238E27FC236}">
                <a16:creationId xmlns:a16="http://schemas.microsoft.com/office/drawing/2014/main" id="{24A72191-1098-493A-8D24-95EF07AB2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2109" y="4698797"/>
            <a:ext cx="343804" cy="408337"/>
          </a:xfrm>
          <a:prstGeom prst="rect">
            <a:avLst/>
          </a:prstGeom>
          <a:effectLst>
            <a:outerShdw blurRad="50800" dist="38100" dir="2700000" algn="tl" rotWithShape="0">
              <a:prstClr val="black">
                <a:alpha val="40000"/>
              </a:prstClr>
            </a:outerShdw>
          </a:effectLst>
        </p:spPr>
      </p:pic>
      <p:pic>
        <p:nvPicPr>
          <p:cNvPr id="42" name="Picture 41" descr="A picture containing wheel, clock&#10;&#10;Description automatically generated">
            <a:extLst>
              <a:ext uri="{FF2B5EF4-FFF2-40B4-BE49-F238E27FC236}">
                <a16:creationId xmlns:a16="http://schemas.microsoft.com/office/drawing/2014/main" id="{908D24A5-EEE6-44F5-900D-CB52E1397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9509" y="3002899"/>
            <a:ext cx="419301" cy="370292"/>
          </a:xfrm>
          <a:prstGeom prst="rect">
            <a:avLst/>
          </a:prstGeom>
          <a:effectLst>
            <a:outerShdw blurRad="50800" dist="38100" dir="2700000" algn="tl" rotWithShape="0">
              <a:prstClr val="black">
                <a:alpha val="40000"/>
              </a:prstClr>
            </a:outerShdw>
          </a:effectLst>
        </p:spPr>
      </p:pic>
      <p:pic>
        <p:nvPicPr>
          <p:cNvPr id="43" name="Picture 42" descr="A picture containing game, clock&#10;&#10;Description automatically generated">
            <a:extLst>
              <a:ext uri="{FF2B5EF4-FFF2-40B4-BE49-F238E27FC236}">
                <a16:creationId xmlns:a16="http://schemas.microsoft.com/office/drawing/2014/main" id="{DE94FC81-57A0-4E4A-A11D-B5A773F191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2566" y="3772714"/>
            <a:ext cx="409745" cy="415388"/>
          </a:xfrm>
          <a:prstGeom prst="rect">
            <a:avLst/>
          </a:prstGeom>
        </p:spPr>
      </p:pic>
      <p:pic>
        <p:nvPicPr>
          <p:cNvPr id="5" name="Picture 4" descr="A close up of a sign&#10;&#10;Description automatically generated">
            <a:extLst>
              <a:ext uri="{FF2B5EF4-FFF2-40B4-BE49-F238E27FC236}">
                <a16:creationId xmlns:a16="http://schemas.microsoft.com/office/drawing/2014/main" id="{3ECE977E-389F-4581-9BEC-D0B8BD123D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230" y="4011969"/>
            <a:ext cx="343804" cy="352267"/>
          </a:xfrm>
          <a:prstGeom prst="rect">
            <a:avLst/>
          </a:prstGeom>
        </p:spPr>
      </p:pic>
      <p:pic>
        <p:nvPicPr>
          <p:cNvPr id="45" name="Picture 44">
            <a:extLst>
              <a:ext uri="{FF2B5EF4-FFF2-40B4-BE49-F238E27FC236}">
                <a16:creationId xmlns:a16="http://schemas.microsoft.com/office/drawing/2014/main" id="{3275D343-C36E-43CF-A9CD-9DE57CB0C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38" y="1886679"/>
            <a:ext cx="366434" cy="4288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5458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72BD1-FEBC-4FD1-A21C-2A02368F161B}"/>
              </a:ext>
            </a:extLst>
          </p:cNvPr>
          <p:cNvSpPr>
            <a:spLocks noGrp="1"/>
          </p:cNvSpPr>
          <p:nvPr>
            <p:ph idx="12"/>
          </p:nvPr>
        </p:nvSpPr>
        <p:spPr>
          <a:xfrm>
            <a:off x="9158009" y="3756806"/>
            <a:ext cx="2817141" cy="2504657"/>
          </a:xfrm>
        </p:spPr>
        <p:txBody>
          <a:bodyPr>
            <a:normAutofit/>
          </a:bodyPr>
          <a:lstStyle/>
          <a:p>
            <a:r>
              <a:rPr lang="en-US" dirty="0"/>
              <a:t>All</a:t>
            </a:r>
            <a:endParaRPr lang="en-AU" dirty="0"/>
          </a:p>
        </p:txBody>
      </p:sp>
      <p:pic>
        <p:nvPicPr>
          <p:cNvPr id="6" name="Picture 4" descr="Image result for Q&amp;A on transparent">
            <a:extLst>
              <a:ext uri="{FF2B5EF4-FFF2-40B4-BE49-F238E27FC236}">
                <a16:creationId xmlns:a16="http://schemas.microsoft.com/office/drawing/2014/main" id="{47E07040-B62D-415A-944F-EEFDB0F96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66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4063A-A3DC-456F-80F2-E4740432917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1406" b="4325"/>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043F9824-DB13-4B66-8484-28D881024C32}"/>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cap="none" spc="50">
                <a:ln w="0"/>
                <a:solidFill>
                  <a:srgbClr val="FFFFFF"/>
                </a:solidFill>
                <a:effectLst>
                  <a:innerShdw blurRad="63500" dist="50800" dir="13500000">
                    <a:srgbClr val="000000">
                      <a:alpha val="50000"/>
                    </a:srgbClr>
                  </a:innerShdw>
                </a:effectLst>
                <a:latin typeface="+mj-lt"/>
                <a:ea typeface="+mj-ea"/>
                <a:cs typeface="+mj-cs"/>
              </a:rPr>
              <a:t>Afternoon Tea</a:t>
            </a:r>
          </a:p>
        </p:txBody>
      </p:sp>
      <p:cxnSp>
        <p:nvCxnSpPr>
          <p:cNvPr id="10" name="Straight Connector 9">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97675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D8D50A-3294-481F-A28D-28AF102489C6}"/>
              </a:ext>
            </a:extLst>
          </p:cNvPr>
          <p:cNvSpPr>
            <a:spLocks noGrp="1"/>
          </p:cNvSpPr>
          <p:nvPr>
            <p:ph type="subTitle" idx="1"/>
          </p:nvPr>
        </p:nvSpPr>
        <p:spPr/>
        <p:txBody>
          <a:bodyPr/>
          <a:lstStyle/>
          <a:p>
            <a:r>
              <a:rPr lang="en-US" dirty="0"/>
              <a:t>Year 2 </a:t>
            </a:r>
            <a:r>
              <a:rPr lang="en-US" dirty="0" err="1"/>
              <a:t>Programme</a:t>
            </a:r>
            <a:endParaRPr lang="en-US" dirty="0"/>
          </a:p>
          <a:p>
            <a:r>
              <a:rPr lang="en-US" sz="3000" dirty="0">
                <a:solidFill>
                  <a:schemeClr val="tx1">
                    <a:lumMod val="50000"/>
                    <a:lumOff val="50000"/>
                  </a:schemeClr>
                </a:solidFill>
              </a:rPr>
              <a:t>Session Facilitator: Bradley Nolan (SPREP)</a:t>
            </a:r>
            <a:endParaRPr lang="en-AU" sz="3000" dirty="0">
              <a:solidFill>
                <a:schemeClr val="tx1">
                  <a:lumMod val="50000"/>
                  <a:lumOff val="50000"/>
                </a:schemeClr>
              </a:solidFill>
            </a:endParaRPr>
          </a:p>
        </p:txBody>
      </p:sp>
      <p:sp>
        <p:nvSpPr>
          <p:cNvPr id="3" name="Title 2">
            <a:extLst>
              <a:ext uri="{FF2B5EF4-FFF2-40B4-BE49-F238E27FC236}">
                <a16:creationId xmlns:a16="http://schemas.microsoft.com/office/drawing/2014/main" id="{9570AC0E-0E3D-4F6A-9032-E7979963526A}"/>
              </a:ext>
            </a:extLst>
          </p:cNvPr>
          <p:cNvSpPr>
            <a:spLocks noGrp="1"/>
          </p:cNvSpPr>
          <p:nvPr>
            <p:ph type="ctrTitle"/>
          </p:nvPr>
        </p:nvSpPr>
        <p:spPr/>
        <p:txBody>
          <a:bodyPr/>
          <a:lstStyle/>
          <a:p>
            <a:r>
              <a:rPr lang="en-US" dirty="0"/>
              <a:t>Session 4</a:t>
            </a:r>
            <a:endParaRPr lang="en-AU" dirty="0"/>
          </a:p>
        </p:txBody>
      </p:sp>
    </p:spTree>
    <p:extLst>
      <p:ext uri="{BB962C8B-B14F-4D97-AF65-F5344CB8AC3E}">
        <p14:creationId xmlns:p14="http://schemas.microsoft.com/office/powerpoint/2010/main" val="4222446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F339A70-CE51-4416-9170-BA46007F5F9F}"/>
              </a:ext>
            </a:extLst>
          </p:cNvPr>
          <p:cNvSpPr>
            <a:spLocks noGrp="1"/>
          </p:cNvSpPr>
          <p:nvPr>
            <p:ph type="subTitle" idx="1"/>
          </p:nvPr>
        </p:nvSpPr>
        <p:spPr/>
        <p:txBody>
          <a:bodyPr/>
          <a:lstStyle/>
          <a:p>
            <a:r>
              <a:rPr lang="en-US" dirty="0"/>
              <a:t>Year 2 Project Activity</a:t>
            </a:r>
            <a:endParaRPr lang="en-AU" dirty="0"/>
          </a:p>
        </p:txBody>
      </p:sp>
      <p:sp>
        <p:nvSpPr>
          <p:cNvPr id="3" name="Content Placeholder 2">
            <a:extLst>
              <a:ext uri="{FF2B5EF4-FFF2-40B4-BE49-F238E27FC236}">
                <a16:creationId xmlns:a16="http://schemas.microsoft.com/office/drawing/2014/main" id="{CCBF9C75-F018-4ABA-866B-AAD1730D5CAC}"/>
              </a:ext>
            </a:extLst>
          </p:cNvPr>
          <p:cNvSpPr>
            <a:spLocks noGrp="1"/>
          </p:cNvSpPr>
          <p:nvPr>
            <p:ph idx="12"/>
          </p:nvPr>
        </p:nvSpPr>
        <p:spPr>
          <a:xfrm>
            <a:off x="9158009" y="3756807"/>
            <a:ext cx="2817141" cy="2271014"/>
          </a:xfrm>
        </p:spPr>
        <p:txBody>
          <a:bodyPr>
            <a:normAutofit fontScale="92500" lnSpcReduction="10000"/>
          </a:bodyPr>
          <a:lstStyle/>
          <a:p>
            <a:r>
              <a:rPr lang="en-US" dirty="0"/>
              <a:t>Bradley Nolan (SPREP)</a:t>
            </a:r>
          </a:p>
          <a:p>
            <a:r>
              <a:rPr lang="en-US" dirty="0"/>
              <a:t>Lance Richman (SPREP)</a:t>
            </a:r>
          </a:p>
          <a:p>
            <a:r>
              <a:rPr lang="en-US" dirty="0"/>
              <a:t>Sainimili Bulai (SPREP)</a:t>
            </a:r>
          </a:p>
          <a:p>
            <a:r>
              <a:rPr lang="en-US" dirty="0"/>
              <a:t>Hilary Boyes (SPREP)</a:t>
            </a:r>
          </a:p>
          <a:p>
            <a:r>
              <a:rPr lang="en-US" dirty="0"/>
              <a:t>Nitish Narayan (SPREP)</a:t>
            </a:r>
          </a:p>
          <a:p>
            <a:r>
              <a:rPr lang="en-US" dirty="0"/>
              <a:t>Sela </a:t>
            </a:r>
            <a:r>
              <a:rPr lang="en-US" dirty="0" err="1"/>
              <a:t>Simamao</a:t>
            </a:r>
            <a:r>
              <a:rPr lang="en-US" dirty="0"/>
              <a:t> (SPREP)</a:t>
            </a:r>
            <a:endParaRPr lang="en-AU" dirty="0"/>
          </a:p>
        </p:txBody>
      </p:sp>
    </p:spTree>
    <p:extLst>
      <p:ext uri="{BB962C8B-B14F-4D97-AF65-F5344CB8AC3E}">
        <p14:creationId xmlns:p14="http://schemas.microsoft.com/office/powerpoint/2010/main" val="1696458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A74-2864-4BA8-AAA2-02C83035B7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KRA 0 - Governance</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Image result for governance&quot;">
            <a:extLst>
              <a:ext uri="{FF2B5EF4-FFF2-40B4-BE49-F238E27FC236}">
                <a16:creationId xmlns:a16="http://schemas.microsoft.com/office/drawing/2014/main" id="{06F7C7D3-2404-4D1A-AD5C-685DA39C78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82" r="2269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1405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r>
              <a:rPr lang="en-AU" dirty="0"/>
              <a:t>Regular contact</a:t>
            </a:r>
          </a:p>
          <a:p>
            <a:r>
              <a:rPr lang="en-AU" dirty="0"/>
              <a:t>Approve country projects</a:t>
            </a:r>
          </a:p>
          <a:p>
            <a:r>
              <a:rPr lang="en-AU" dirty="0"/>
              <a:t>Participate in actions and support as required</a:t>
            </a:r>
          </a:p>
          <a:p>
            <a:endParaRPr lang="en-AU" dirty="0"/>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PacWastePlus</a:t>
              </a:r>
            </a:p>
            <a:p>
              <a:pPr marL="0" lvl="0" indent="0" algn="ctr" defTabSz="488950">
                <a:lnSpc>
                  <a:spcPct val="90000"/>
                </a:lnSpc>
                <a:spcBef>
                  <a:spcPct val="0"/>
                </a:spcBef>
                <a:spcAft>
                  <a:spcPct val="35000"/>
                </a:spcAft>
                <a:buNone/>
              </a:pPr>
              <a:r>
                <a:rPr lang="en-AU" sz="1400" b="1" kern="1200" dirty="0">
                  <a:effectLst>
                    <a:outerShdw blurRad="38100" dist="38100" dir="2700000" algn="tl">
                      <a:srgbClr val="000000">
                        <a:alpha val="43137"/>
                      </a:srgbClr>
                    </a:outerShdw>
                  </a:effectLst>
                </a:rPr>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Technical Advisory Panels</a:t>
              </a:r>
            </a:p>
            <a:p>
              <a:pPr marL="0" lvl="0" indent="0" algn="ctr" defTabSz="488950">
                <a:lnSpc>
                  <a:spcPct val="90000"/>
                </a:lnSpc>
                <a:spcBef>
                  <a:spcPct val="0"/>
                </a:spcBef>
                <a:spcAft>
                  <a:spcPct val="35000"/>
                </a:spcAft>
                <a:buNone/>
              </a:pPr>
              <a:endParaRPr lang="en-AU" sz="1400" dirty="0">
                <a:effectLst>
                  <a:outerShdw blurRad="38100" dist="38100" dir="2700000" algn="tl">
                    <a:srgbClr val="000000">
                      <a:alpha val="43137"/>
                    </a:srgbClr>
                  </a:outerShdw>
                </a:effectLst>
              </a:endParaRPr>
            </a:p>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National Committees</a:t>
              </a:r>
            </a:p>
          </p:txBody>
        </p:sp>
      </p:grpSp>
    </p:spTree>
    <p:extLst>
      <p:ext uri="{BB962C8B-B14F-4D97-AF65-F5344CB8AC3E}">
        <p14:creationId xmlns:p14="http://schemas.microsoft.com/office/powerpoint/2010/main" val="285723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pPr defTabSz="400050">
              <a:spcBef>
                <a:spcPct val="0"/>
              </a:spcBef>
              <a:spcAft>
                <a:spcPct val="35000"/>
              </a:spcAft>
            </a:pPr>
            <a:r>
              <a:rPr lang="en-AU" dirty="0"/>
              <a:t>Annual Meeting – recommending Meeting to be held in March or April 2021</a:t>
            </a:r>
          </a:p>
          <a:p>
            <a:r>
              <a:rPr lang="en-AU" dirty="0"/>
              <a:t>Bi-monthly newsletter</a:t>
            </a:r>
          </a:p>
          <a:p>
            <a:r>
              <a:rPr lang="en-AU" dirty="0"/>
              <a:t>Active engagement with project activities</a:t>
            </a:r>
          </a:p>
          <a:p>
            <a:r>
              <a:rPr lang="en-AU" dirty="0"/>
              <a:t>Regular contact with Focal Point and project participants</a:t>
            </a:r>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t>PacWastePlus</a:t>
              </a:r>
            </a:p>
            <a:p>
              <a:pPr marL="0" lvl="0" indent="0" algn="ctr" defTabSz="488950">
                <a:lnSpc>
                  <a:spcPct val="90000"/>
                </a:lnSpc>
                <a:spcBef>
                  <a:spcPct val="0"/>
                </a:spcBef>
                <a:spcAft>
                  <a:spcPct val="35000"/>
                </a:spcAft>
                <a:buNone/>
              </a:pPr>
              <a:r>
                <a:rPr lang="en-AU" sz="1400" b="1" kern="1200" dirty="0"/>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Technical Advisory Panels</a:t>
              </a:r>
            </a:p>
            <a:p>
              <a:pPr marL="0" lvl="0" indent="0" algn="ctr" defTabSz="488950">
                <a:lnSpc>
                  <a:spcPct val="90000"/>
                </a:lnSpc>
                <a:spcBef>
                  <a:spcPct val="0"/>
                </a:spcBef>
                <a:spcAft>
                  <a:spcPct val="35000"/>
                </a:spcAft>
                <a:buNone/>
              </a:pPr>
              <a:endParaRPr lang="en-AU" sz="1400" dirty="0">
                <a:effectLst>
                  <a:outerShdw blurRad="38100" dist="38100" dir="2700000" algn="tl">
                    <a:srgbClr val="000000">
                      <a:alpha val="43137"/>
                    </a:srgbClr>
                  </a:outerShdw>
                </a:effectLst>
              </a:endParaRPr>
            </a:p>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effectLst>
                    <a:outerShdw blurRad="38100" dist="38100" dir="2700000" algn="tl">
                      <a:srgbClr val="000000">
                        <a:alpha val="43137"/>
                      </a:srgbClr>
                    </a:outerShdw>
                  </a:effectLst>
                </a:rPr>
                <a:t>National Committees</a:t>
              </a:r>
            </a:p>
          </p:txBody>
        </p:sp>
      </p:grpSp>
    </p:spTree>
    <p:extLst>
      <p:ext uri="{BB962C8B-B14F-4D97-AF65-F5344CB8AC3E}">
        <p14:creationId xmlns:p14="http://schemas.microsoft.com/office/powerpoint/2010/main" val="21374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2F63CA-7048-43F9-BCEC-1C7525290F06}"/>
              </a:ext>
            </a:extLst>
          </p:cNvPr>
          <p:cNvSpPr>
            <a:spLocks noGrp="1"/>
          </p:cNvSpPr>
          <p:nvPr>
            <p:ph type="subTitle" idx="1"/>
          </p:nvPr>
        </p:nvSpPr>
        <p:spPr/>
        <p:txBody>
          <a:bodyPr/>
          <a:lstStyle/>
          <a:p>
            <a:pPr algn="ctr"/>
            <a:r>
              <a:rPr lang="en-US" dirty="0"/>
              <a:t>Welcome</a:t>
            </a:r>
            <a:endParaRPr lang="en-AU" dirty="0"/>
          </a:p>
        </p:txBody>
      </p:sp>
      <p:sp>
        <p:nvSpPr>
          <p:cNvPr id="3" name="Content Placeholder 2">
            <a:extLst>
              <a:ext uri="{FF2B5EF4-FFF2-40B4-BE49-F238E27FC236}">
                <a16:creationId xmlns:a16="http://schemas.microsoft.com/office/drawing/2014/main" id="{47351E71-4AC5-4E80-A3E3-5BFD13022D21}"/>
              </a:ext>
            </a:extLst>
          </p:cNvPr>
          <p:cNvSpPr>
            <a:spLocks noGrp="1"/>
          </p:cNvSpPr>
          <p:nvPr>
            <p:ph idx="12"/>
          </p:nvPr>
        </p:nvSpPr>
        <p:spPr/>
        <p:txBody>
          <a:bodyPr/>
          <a:lstStyle/>
          <a:p>
            <a:r>
              <a:rPr lang="en-US" dirty="0"/>
              <a:t>Dr. Vicki Hall (SPREP)</a:t>
            </a:r>
            <a:endParaRPr lang="en-AU" dirty="0"/>
          </a:p>
        </p:txBody>
      </p:sp>
    </p:spTree>
    <p:extLst>
      <p:ext uri="{BB962C8B-B14F-4D97-AF65-F5344CB8AC3E}">
        <p14:creationId xmlns:p14="http://schemas.microsoft.com/office/powerpoint/2010/main" val="1005720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pPr defTabSz="400050">
              <a:spcBef>
                <a:spcPct val="0"/>
              </a:spcBef>
              <a:spcAft>
                <a:spcPct val="35000"/>
              </a:spcAft>
            </a:pPr>
            <a:r>
              <a:rPr lang="en-AU" dirty="0"/>
              <a:t>Involved in project review and supporting comments.  </a:t>
            </a:r>
          </a:p>
          <a:p>
            <a:pPr defTabSz="400050">
              <a:spcBef>
                <a:spcPct val="0"/>
              </a:spcBef>
              <a:spcAft>
                <a:spcPct val="35000"/>
              </a:spcAft>
            </a:pPr>
            <a:r>
              <a:rPr lang="en-AU" dirty="0"/>
              <a:t>Will review major report outputs as required</a:t>
            </a:r>
          </a:p>
          <a:p>
            <a:pPr defTabSz="400050">
              <a:spcBef>
                <a:spcPct val="0"/>
              </a:spcBef>
              <a:spcAft>
                <a:spcPct val="35000"/>
              </a:spcAft>
            </a:pPr>
            <a:r>
              <a:rPr lang="en-AU" dirty="0"/>
              <a:t>Provide advice on possible research requirements</a:t>
            </a:r>
          </a:p>
          <a:p>
            <a:pPr defTabSz="400050">
              <a:spcBef>
                <a:spcPct val="0"/>
              </a:spcBef>
              <a:spcAft>
                <a:spcPct val="35000"/>
              </a:spcAft>
            </a:pPr>
            <a:r>
              <a:rPr lang="en-AU" dirty="0"/>
              <a:t>No formal meeting planned</a:t>
            </a:r>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t>PacWastePlus</a:t>
              </a:r>
            </a:p>
            <a:p>
              <a:pPr marL="0" lvl="0" indent="0" algn="ctr" defTabSz="488950">
                <a:lnSpc>
                  <a:spcPct val="90000"/>
                </a:lnSpc>
                <a:spcBef>
                  <a:spcPct val="0"/>
                </a:spcBef>
                <a:spcAft>
                  <a:spcPct val="35000"/>
                </a:spcAft>
                <a:buNone/>
              </a:pPr>
              <a:r>
                <a:rPr lang="en-AU" sz="1400" b="1" kern="1200" dirty="0"/>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Technical Advisory Panels</a:t>
              </a:r>
            </a:p>
            <a:p>
              <a:pPr marL="0" lvl="0" indent="0" algn="ctr" defTabSz="488950">
                <a:lnSpc>
                  <a:spcPct val="90000"/>
                </a:lnSpc>
                <a:spcBef>
                  <a:spcPct val="0"/>
                </a:spcBef>
                <a:spcAft>
                  <a:spcPct val="35000"/>
                </a:spcAft>
                <a:buNone/>
              </a:pPr>
              <a:endParaRPr lang="en-AU" sz="1400" dirty="0"/>
            </a:p>
            <a:p>
              <a:pPr marL="0" lvl="0" indent="0" algn="ctr" defTabSz="488950">
                <a:lnSpc>
                  <a:spcPct val="90000"/>
                </a:lnSpc>
                <a:spcBef>
                  <a:spcPct val="0"/>
                </a:spcBef>
                <a:spcAft>
                  <a:spcPct val="35000"/>
                </a:spcAft>
                <a:buNone/>
              </a:pPr>
              <a:r>
                <a:rPr lang="en-AU" sz="1400" kern="1200" dirty="0"/>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National Committees</a:t>
              </a:r>
            </a:p>
          </p:txBody>
        </p:sp>
      </p:grpSp>
    </p:spTree>
    <p:extLst>
      <p:ext uri="{BB962C8B-B14F-4D97-AF65-F5344CB8AC3E}">
        <p14:creationId xmlns:p14="http://schemas.microsoft.com/office/powerpoint/2010/main" val="1020634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pPr defTabSz="400050">
              <a:spcBef>
                <a:spcPct val="0"/>
              </a:spcBef>
              <a:spcAft>
                <a:spcPct val="35000"/>
              </a:spcAft>
            </a:pPr>
            <a:r>
              <a:rPr lang="en-AU" dirty="0"/>
              <a:t>Quarterly meetings to review programme activity and provide guidance on actions</a:t>
            </a:r>
          </a:p>
          <a:p>
            <a:pPr defTabSz="400050">
              <a:spcBef>
                <a:spcPct val="0"/>
              </a:spcBef>
              <a:spcAft>
                <a:spcPct val="35000"/>
              </a:spcAft>
            </a:pPr>
            <a:r>
              <a:rPr lang="en-AU" dirty="0"/>
              <a:t>Remote meetings planned for 2020</a:t>
            </a:r>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t>PacWastePlus</a:t>
              </a:r>
            </a:p>
            <a:p>
              <a:pPr marL="0" lvl="0" indent="0" algn="ctr" defTabSz="488950">
                <a:lnSpc>
                  <a:spcPct val="90000"/>
                </a:lnSpc>
                <a:spcBef>
                  <a:spcPct val="0"/>
                </a:spcBef>
                <a:spcAft>
                  <a:spcPct val="35000"/>
                </a:spcAft>
                <a:buNone/>
              </a:pPr>
              <a:r>
                <a:rPr lang="en-AU" sz="1400" b="1" kern="1200" dirty="0"/>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Technical Advisory Panels</a:t>
              </a:r>
            </a:p>
            <a:p>
              <a:pPr marL="0" lvl="0" indent="0" algn="ctr" defTabSz="488950">
                <a:lnSpc>
                  <a:spcPct val="90000"/>
                </a:lnSpc>
                <a:spcBef>
                  <a:spcPct val="0"/>
                </a:spcBef>
                <a:spcAft>
                  <a:spcPct val="35000"/>
                </a:spcAft>
                <a:buNone/>
              </a:pPr>
              <a:endParaRPr lang="en-AU" sz="1400" dirty="0"/>
            </a:p>
            <a:p>
              <a:pPr marL="0" lvl="0" indent="0" algn="ctr" defTabSz="488950">
                <a:lnSpc>
                  <a:spcPct val="90000"/>
                </a:lnSpc>
                <a:spcBef>
                  <a:spcPct val="0"/>
                </a:spcBef>
                <a:spcAft>
                  <a:spcPct val="35000"/>
                </a:spcAft>
                <a:buNone/>
              </a:pPr>
              <a:r>
                <a:rPr lang="en-AU" sz="1400" kern="1200" dirty="0"/>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National Committees</a:t>
              </a:r>
            </a:p>
          </p:txBody>
        </p:sp>
      </p:grpSp>
    </p:spTree>
    <p:extLst>
      <p:ext uri="{BB962C8B-B14F-4D97-AF65-F5344CB8AC3E}">
        <p14:creationId xmlns:p14="http://schemas.microsoft.com/office/powerpoint/2010/main" val="3523482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pPr defTabSz="400050">
              <a:spcBef>
                <a:spcPct val="0"/>
              </a:spcBef>
              <a:spcAft>
                <a:spcPct val="35000"/>
              </a:spcAft>
            </a:pPr>
            <a:r>
              <a:rPr lang="en-AU" dirty="0"/>
              <a:t>To be created</a:t>
            </a:r>
          </a:p>
          <a:p>
            <a:pPr defTabSz="400050">
              <a:spcBef>
                <a:spcPct val="0"/>
              </a:spcBef>
              <a:spcAft>
                <a:spcPct val="35000"/>
              </a:spcAft>
            </a:pPr>
            <a:r>
              <a:rPr lang="en-US" dirty="0"/>
              <a:t>Involved in project review and supporting comments.  </a:t>
            </a:r>
          </a:p>
          <a:p>
            <a:pPr defTabSz="400050">
              <a:spcBef>
                <a:spcPct val="0"/>
              </a:spcBef>
              <a:spcAft>
                <a:spcPct val="35000"/>
              </a:spcAft>
            </a:pPr>
            <a:r>
              <a:rPr lang="en-US" dirty="0"/>
              <a:t>Will review major report outputs</a:t>
            </a:r>
          </a:p>
          <a:p>
            <a:pPr defTabSz="400050">
              <a:spcBef>
                <a:spcPct val="0"/>
              </a:spcBef>
              <a:spcAft>
                <a:spcPct val="35000"/>
              </a:spcAft>
            </a:pPr>
            <a:r>
              <a:rPr lang="en-US" dirty="0"/>
              <a:t>No formal meetings planned</a:t>
            </a:r>
            <a:endParaRPr lang="en-AU" dirty="0"/>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t>PacWastePlus</a:t>
              </a:r>
            </a:p>
            <a:p>
              <a:pPr marL="0" lvl="0" indent="0" algn="ctr" defTabSz="488950">
                <a:lnSpc>
                  <a:spcPct val="90000"/>
                </a:lnSpc>
                <a:spcBef>
                  <a:spcPct val="0"/>
                </a:spcBef>
                <a:spcAft>
                  <a:spcPct val="35000"/>
                </a:spcAft>
                <a:buNone/>
              </a:pPr>
              <a:r>
                <a:rPr lang="en-AU" sz="1400" b="1" kern="1200" dirty="0"/>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Technical Advisory Panels</a:t>
              </a:r>
            </a:p>
            <a:p>
              <a:pPr marL="0" lvl="0" indent="0" algn="ctr" defTabSz="488950">
                <a:lnSpc>
                  <a:spcPct val="90000"/>
                </a:lnSpc>
                <a:spcBef>
                  <a:spcPct val="0"/>
                </a:spcBef>
                <a:spcAft>
                  <a:spcPct val="35000"/>
                </a:spcAft>
                <a:buNone/>
              </a:pPr>
              <a:endParaRPr lang="en-AU" sz="1400" dirty="0"/>
            </a:p>
            <a:p>
              <a:pPr marL="0" lvl="0" indent="0" algn="ctr" defTabSz="488950">
                <a:lnSpc>
                  <a:spcPct val="90000"/>
                </a:lnSpc>
                <a:spcBef>
                  <a:spcPct val="0"/>
                </a:spcBef>
                <a:spcAft>
                  <a:spcPct val="35000"/>
                </a:spcAft>
                <a:buNone/>
              </a:pPr>
              <a:r>
                <a:rPr lang="en-AU" sz="1400" kern="1200" dirty="0"/>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National Committees</a:t>
              </a:r>
            </a:p>
          </p:txBody>
        </p:sp>
      </p:grpSp>
    </p:spTree>
    <p:extLst>
      <p:ext uri="{BB962C8B-B14F-4D97-AF65-F5344CB8AC3E}">
        <p14:creationId xmlns:p14="http://schemas.microsoft.com/office/powerpoint/2010/main" val="3904763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p:nvPr>
        </p:nvSpPr>
        <p:spPr/>
        <p:txBody>
          <a:bodyPr/>
          <a:lstStyle/>
          <a:p>
            <a:r>
              <a:rPr lang="en-US" dirty="0"/>
              <a:t>Governance</a:t>
            </a:r>
            <a:endParaRPr lang="en-AU" dirty="0"/>
          </a:p>
        </p:txBody>
      </p:sp>
      <p:sp>
        <p:nvSpPr>
          <p:cNvPr id="5" name="Content Placeholder 4">
            <a:extLst>
              <a:ext uri="{FF2B5EF4-FFF2-40B4-BE49-F238E27FC236}">
                <a16:creationId xmlns:a16="http://schemas.microsoft.com/office/drawing/2014/main" id="{10B65BC6-0B24-4076-8452-9637CC80C584}"/>
              </a:ext>
            </a:extLst>
          </p:cNvPr>
          <p:cNvSpPr>
            <a:spLocks noGrp="1"/>
          </p:cNvSpPr>
          <p:nvPr>
            <p:ph idx="1"/>
          </p:nvPr>
        </p:nvSpPr>
        <p:spPr>
          <a:xfrm>
            <a:off x="838200" y="1172029"/>
            <a:ext cx="4237653" cy="4797906"/>
          </a:xfrm>
        </p:spPr>
        <p:txBody>
          <a:bodyPr/>
          <a:lstStyle/>
          <a:p>
            <a:pPr defTabSz="400050">
              <a:spcBef>
                <a:spcPct val="0"/>
              </a:spcBef>
              <a:spcAft>
                <a:spcPct val="35000"/>
              </a:spcAft>
            </a:pPr>
            <a:r>
              <a:rPr lang="en-US" dirty="0"/>
              <a:t>Responsibility of each country in management of their in-country project and broader PWP engagement.</a:t>
            </a:r>
          </a:p>
          <a:p>
            <a:pPr defTabSz="400050">
              <a:spcBef>
                <a:spcPct val="0"/>
              </a:spcBef>
              <a:spcAft>
                <a:spcPct val="35000"/>
              </a:spcAft>
            </a:pPr>
            <a:r>
              <a:rPr lang="en-US" dirty="0"/>
              <a:t>PWP staff can be involved if requested.</a:t>
            </a:r>
            <a:endParaRPr lang="en-AU" dirty="0"/>
          </a:p>
        </p:txBody>
      </p:sp>
      <p:grpSp>
        <p:nvGrpSpPr>
          <p:cNvPr id="6" name="Group 5">
            <a:extLst>
              <a:ext uri="{FF2B5EF4-FFF2-40B4-BE49-F238E27FC236}">
                <a16:creationId xmlns:a16="http://schemas.microsoft.com/office/drawing/2014/main" id="{2F1082C0-0907-40AA-BFFF-F4862490F35A}"/>
              </a:ext>
            </a:extLst>
          </p:cNvPr>
          <p:cNvGrpSpPr/>
          <p:nvPr/>
        </p:nvGrpSpPr>
        <p:grpSpPr>
          <a:xfrm>
            <a:off x="5940015" y="103611"/>
            <a:ext cx="5771947" cy="5639131"/>
            <a:chOff x="1578943" y="497265"/>
            <a:chExt cx="6211724" cy="6068788"/>
          </a:xfrm>
        </p:grpSpPr>
        <p:sp>
          <p:nvSpPr>
            <p:cNvPr id="7" name="Freeform: Shape 6">
              <a:extLst>
                <a:ext uri="{FF2B5EF4-FFF2-40B4-BE49-F238E27FC236}">
                  <a16:creationId xmlns:a16="http://schemas.microsoft.com/office/drawing/2014/main" id="{7E69F059-6AFC-4419-AD85-02839E83A776}"/>
                </a:ext>
              </a:extLst>
            </p:cNvPr>
            <p:cNvSpPr/>
            <p:nvPr/>
          </p:nvSpPr>
          <p:spPr>
            <a:xfrm>
              <a:off x="4790071" y="501627"/>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Steering Committee</a:t>
              </a:r>
            </a:p>
          </p:txBody>
        </p:sp>
        <p:sp>
          <p:nvSpPr>
            <p:cNvPr id="9" name="Freeform: Shape 8">
              <a:extLst>
                <a:ext uri="{FF2B5EF4-FFF2-40B4-BE49-F238E27FC236}">
                  <a16:creationId xmlns:a16="http://schemas.microsoft.com/office/drawing/2014/main" id="{E50BD43A-FCB0-4CA2-83F9-F90D5D53EDB2}"/>
                </a:ext>
              </a:extLst>
            </p:cNvPr>
            <p:cNvSpPr/>
            <p:nvPr/>
          </p:nvSpPr>
          <p:spPr>
            <a:xfrm>
              <a:off x="3713167" y="2409799"/>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1">
                <a:lumMod val="65000"/>
                <a:lumOff val="35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b="1" kern="1200" dirty="0"/>
                <a:t>PacWastePlus</a:t>
              </a:r>
            </a:p>
            <a:p>
              <a:pPr marL="0" lvl="0" indent="0" algn="ctr" defTabSz="488950">
                <a:lnSpc>
                  <a:spcPct val="90000"/>
                </a:lnSpc>
                <a:spcBef>
                  <a:spcPct val="0"/>
                </a:spcBef>
                <a:spcAft>
                  <a:spcPct val="35000"/>
                </a:spcAft>
                <a:buNone/>
              </a:pPr>
              <a:r>
                <a:rPr lang="en-AU" sz="1400" b="1" kern="1200" dirty="0"/>
                <a:t>Project Management Unit</a:t>
              </a:r>
            </a:p>
          </p:txBody>
        </p:sp>
        <p:sp>
          <p:nvSpPr>
            <p:cNvPr id="10" name="Freeform: Shape 9">
              <a:extLst>
                <a:ext uri="{FF2B5EF4-FFF2-40B4-BE49-F238E27FC236}">
                  <a16:creationId xmlns:a16="http://schemas.microsoft.com/office/drawing/2014/main" id="{64C28021-7215-4B08-A9D8-8BA5D010AC53}"/>
                </a:ext>
              </a:extLst>
            </p:cNvPr>
            <p:cNvSpPr/>
            <p:nvPr/>
          </p:nvSpPr>
          <p:spPr>
            <a:xfrm>
              <a:off x="4773363"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Project Working Party</a:t>
              </a:r>
            </a:p>
          </p:txBody>
        </p:sp>
        <p:sp>
          <p:nvSpPr>
            <p:cNvPr id="12" name="Freeform: Shape 11">
              <a:extLst>
                <a:ext uri="{FF2B5EF4-FFF2-40B4-BE49-F238E27FC236}">
                  <a16:creationId xmlns:a16="http://schemas.microsoft.com/office/drawing/2014/main" id="{2C94394D-272F-431F-8E0C-24B46BB44858}"/>
                </a:ext>
              </a:extLst>
            </p:cNvPr>
            <p:cNvSpPr/>
            <p:nvPr/>
          </p:nvSpPr>
          <p:spPr>
            <a:xfrm>
              <a:off x="5834835"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326105"/>
                <a:satOff val="-18239"/>
                <a:lumOff val="36318"/>
                <a:alphaOff val="0"/>
              </a:schemeClr>
            </a:fillRef>
            <a:effectRef idx="3">
              <a:schemeClr val="accent1">
                <a:shade val="50000"/>
                <a:hueOff val="326105"/>
                <a:satOff val="-18239"/>
                <a:lumOff val="36318"/>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Research Advisory Group</a:t>
              </a:r>
            </a:p>
          </p:txBody>
        </p:sp>
        <p:sp>
          <p:nvSpPr>
            <p:cNvPr id="14" name="Freeform: Shape 13">
              <a:extLst>
                <a:ext uri="{FF2B5EF4-FFF2-40B4-BE49-F238E27FC236}">
                  <a16:creationId xmlns:a16="http://schemas.microsoft.com/office/drawing/2014/main" id="{A4D15C54-B525-4F14-95CA-727CC4F1C111}"/>
                </a:ext>
              </a:extLst>
            </p:cNvPr>
            <p:cNvSpPr/>
            <p:nvPr/>
          </p:nvSpPr>
          <p:spPr>
            <a:xfrm>
              <a:off x="2664919" y="497265"/>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European Union</a:t>
              </a:r>
            </a:p>
          </p:txBody>
        </p:sp>
        <p:sp>
          <p:nvSpPr>
            <p:cNvPr id="16" name="Freeform: Shape 15">
              <a:extLst>
                <a:ext uri="{FF2B5EF4-FFF2-40B4-BE49-F238E27FC236}">
                  <a16:creationId xmlns:a16="http://schemas.microsoft.com/office/drawing/2014/main" id="{D1F0B5B7-122E-416C-BA83-9AA55BA5FA59}"/>
                </a:ext>
              </a:extLst>
            </p:cNvPr>
            <p:cNvSpPr/>
            <p:nvPr/>
          </p:nvSpPr>
          <p:spPr>
            <a:xfrm>
              <a:off x="2664919" y="4317972"/>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tx2">
                <a:lumMod val="60000"/>
                <a:lumOff val="40000"/>
              </a:schemeClr>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Technical Advisory Panels</a:t>
              </a:r>
            </a:p>
            <a:p>
              <a:pPr marL="0" lvl="0" indent="0" algn="ctr" defTabSz="488950">
                <a:lnSpc>
                  <a:spcPct val="90000"/>
                </a:lnSpc>
                <a:spcBef>
                  <a:spcPct val="0"/>
                </a:spcBef>
                <a:spcAft>
                  <a:spcPct val="35000"/>
                </a:spcAft>
                <a:buNone/>
              </a:pPr>
              <a:endParaRPr lang="en-AU" sz="1400" dirty="0"/>
            </a:p>
            <a:p>
              <a:pPr marL="0" lvl="0" indent="0" algn="ctr" defTabSz="488950">
                <a:lnSpc>
                  <a:spcPct val="90000"/>
                </a:lnSpc>
                <a:spcBef>
                  <a:spcPct val="0"/>
                </a:spcBef>
                <a:spcAft>
                  <a:spcPct val="35000"/>
                </a:spcAft>
                <a:buNone/>
              </a:pPr>
              <a:r>
                <a:rPr lang="en-AU" sz="1400" kern="1200" dirty="0"/>
                <a:t>(Solid Waste, Hazardous Waste, WOW)</a:t>
              </a:r>
            </a:p>
          </p:txBody>
        </p:sp>
        <p:sp>
          <p:nvSpPr>
            <p:cNvPr id="18" name="Freeform: Shape 17">
              <a:extLst>
                <a:ext uri="{FF2B5EF4-FFF2-40B4-BE49-F238E27FC236}">
                  <a16:creationId xmlns:a16="http://schemas.microsoft.com/office/drawing/2014/main" id="{0BE2A8B7-6C2C-477B-BB7A-59C773876633}"/>
                </a:ext>
              </a:extLst>
            </p:cNvPr>
            <p:cNvSpPr/>
            <p:nvPr/>
          </p:nvSpPr>
          <p:spPr>
            <a:xfrm>
              <a:off x="1578943" y="2419623"/>
              <a:ext cx="1955832" cy="2248081"/>
            </a:xfrm>
            <a:custGeom>
              <a:avLst/>
              <a:gdLst>
                <a:gd name="connsiteX0" fmla="*/ 0 w 1559528"/>
                <a:gd name="connsiteY0" fmla="*/ 678395 h 1356790"/>
                <a:gd name="connsiteX1" fmla="*/ 339198 w 1559528"/>
                <a:gd name="connsiteY1" fmla="*/ 0 h 1356790"/>
                <a:gd name="connsiteX2" fmla="*/ 1220331 w 1559528"/>
                <a:gd name="connsiteY2" fmla="*/ 0 h 1356790"/>
                <a:gd name="connsiteX3" fmla="*/ 1559528 w 1559528"/>
                <a:gd name="connsiteY3" fmla="*/ 678395 h 1356790"/>
                <a:gd name="connsiteX4" fmla="*/ 1220331 w 1559528"/>
                <a:gd name="connsiteY4" fmla="*/ 1356790 h 1356790"/>
                <a:gd name="connsiteX5" fmla="*/ 339198 w 1559528"/>
                <a:gd name="connsiteY5" fmla="*/ 1356790 h 1356790"/>
                <a:gd name="connsiteX6" fmla="*/ 0 w 1559528"/>
                <a:gd name="connsiteY6" fmla="*/ 678395 h 13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28" h="1356790">
                  <a:moveTo>
                    <a:pt x="779764" y="0"/>
                  </a:moveTo>
                  <a:lnTo>
                    <a:pt x="1559528" y="295102"/>
                  </a:lnTo>
                  <a:lnTo>
                    <a:pt x="1559528" y="1061688"/>
                  </a:lnTo>
                  <a:lnTo>
                    <a:pt x="779764" y="1356790"/>
                  </a:lnTo>
                  <a:lnTo>
                    <a:pt x="0" y="1061688"/>
                  </a:lnTo>
                  <a:lnTo>
                    <a:pt x="0" y="295102"/>
                  </a:lnTo>
                  <a:lnTo>
                    <a:pt x="779764" y="0"/>
                  </a:lnTo>
                  <a:close/>
                </a:path>
              </a:pathLst>
            </a:custGeom>
            <a:solidFill>
              <a:schemeClr val="accent6"/>
            </a:solidFill>
          </p:spPr>
          <p:style>
            <a:lnRef idx="0">
              <a:schemeClr val="lt1">
                <a:hueOff val="0"/>
                <a:satOff val="0"/>
                <a:lumOff val="0"/>
                <a:alphaOff val="0"/>
              </a:schemeClr>
            </a:lnRef>
            <a:fillRef idx="3">
              <a:schemeClr val="accent1">
                <a:shade val="50000"/>
                <a:hueOff val="163052"/>
                <a:satOff val="-9120"/>
                <a:lumOff val="18159"/>
                <a:alphaOff val="0"/>
              </a:schemeClr>
            </a:fillRef>
            <a:effectRef idx="3">
              <a:schemeClr val="accent1">
                <a:shade val="50000"/>
                <a:hueOff val="163052"/>
                <a:satOff val="-9120"/>
                <a:lumOff val="18159"/>
                <a:alphaOff val="0"/>
              </a:schemeClr>
            </a:effectRef>
            <a:fontRef idx="minor">
              <a:schemeClr val="lt1"/>
            </a:fontRef>
          </p:style>
          <p:txBody>
            <a:bodyPr spcFirstLastPara="0" vert="horz" wrap="square" lIns="253343" tIns="284938" rIns="253343" bIns="284935" numCol="1" spcCol="1270" anchor="ctr" anchorCtr="0">
              <a:noAutofit/>
            </a:bodyPr>
            <a:lstStyle/>
            <a:p>
              <a:pPr marL="0" lvl="0" indent="0" algn="ctr" defTabSz="488950">
                <a:lnSpc>
                  <a:spcPct val="90000"/>
                </a:lnSpc>
                <a:spcBef>
                  <a:spcPct val="0"/>
                </a:spcBef>
                <a:spcAft>
                  <a:spcPct val="35000"/>
                </a:spcAft>
                <a:buNone/>
              </a:pPr>
              <a:r>
                <a:rPr lang="en-AU" sz="1400" kern="1200" dirty="0"/>
                <a:t>National Committees</a:t>
              </a:r>
            </a:p>
          </p:txBody>
        </p:sp>
      </p:grpSp>
    </p:spTree>
    <p:extLst>
      <p:ext uri="{BB962C8B-B14F-4D97-AF65-F5344CB8AC3E}">
        <p14:creationId xmlns:p14="http://schemas.microsoft.com/office/powerpoint/2010/main" val="496256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C56A00-FAAD-47C2-825E-A36D7B827E39}"/>
              </a:ext>
            </a:extLst>
          </p:cNvPr>
          <p:cNvSpPr>
            <a:spLocks noGrp="1"/>
          </p:cNvSpPr>
          <p:nvPr>
            <p:ph type="title"/>
          </p:nvPr>
        </p:nvSpPr>
        <p:spPr>
          <a:xfrm>
            <a:off x="863029" y="1012004"/>
            <a:ext cx="3416158" cy="4795408"/>
          </a:xfrm>
        </p:spPr>
        <p:txBody>
          <a:bodyPr>
            <a:normAutofit/>
          </a:bodyPr>
          <a:lstStyle/>
          <a:p>
            <a:r>
              <a:rPr lang="en-US" sz="2800"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Communications &amp; Visibility</a:t>
            </a:r>
            <a:endParaRPr lang="en-AU" sz="2800"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graphicFrame>
        <p:nvGraphicFramePr>
          <p:cNvPr id="5" name="Content Placeholder 2">
            <a:extLst>
              <a:ext uri="{FF2B5EF4-FFF2-40B4-BE49-F238E27FC236}">
                <a16:creationId xmlns:a16="http://schemas.microsoft.com/office/drawing/2014/main" id="{C758F1D0-6773-4CB1-9904-62D2F6714432}"/>
              </a:ext>
            </a:extLst>
          </p:cNvPr>
          <p:cNvGraphicFramePr>
            <a:graphicFrameLocks noGrp="1"/>
          </p:cNvGraphicFramePr>
          <p:nvPr>
            <p:ph idx="1"/>
            <p:extLst>
              <p:ext uri="{D42A27DB-BD31-4B8C-83A1-F6EECF244321}">
                <p14:modId xmlns:p14="http://schemas.microsoft.com/office/powerpoint/2010/main" val="6210427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604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7C42E2-B352-459D-9096-7113764AA2D2}"/>
              </a:ext>
            </a:extLst>
          </p:cNvPr>
          <p:cNvSpPr>
            <a:spLocks noGrp="1"/>
          </p:cNvSpPr>
          <p:nvPr>
            <p:ph type="title"/>
          </p:nvPr>
        </p:nvSpPr>
        <p:spPr>
          <a:xfrm>
            <a:off x="714632" y="-41272"/>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Procurement</a:t>
            </a:r>
          </a:p>
        </p:txBody>
      </p:sp>
      <p:graphicFrame>
        <p:nvGraphicFramePr>
          <p:cNvPr id="7" name="Content Placeholder 2">
            <a:extLst>
              <a:ext uri="{FF2B5EF4-FFF2-40B4-BE49-F238E27FC236}">
                <a16:creationId xmlns:a16="http://schemas.microsoft.com/office/drawing/2014/main" id="{C1BF327D-A8D4-4BB0-A388-EB3F2BDAA256}"/>
              </a:ext>
            </a:extLst>
          </p:cNvPr>
          <p:cNvGraphicFramePr>
            <a:graphicFrameLocks noGrp="1"/>
          </p:cNvGraphicFramePr>
          <p:nvPr>
            <p:ph idx="1"/>
            <p:extLst>
              <p:ext uri="{D42A27DB-BD31-4B8C-83A1-F6EECF244321}">
                <p14:modId xmlns:p14="http://schemas.microsoft.com/office/powerpoint/2010/main" val="243708701"/>
              </p:ext>
            </p:extLst>
          </p:nvPr>
        </p:nvGraphicFramePr>
        <p:xfrm>
          <a:off x="838200" y="128429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3160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2099-0254-4BD0-B192-3A61CA152BA8}"/>
              </a:ext>
            </a:extLst>
          </p:cNvPr>
          <p:cNvSpPr>
            <a:spLocks noGrp="1"/>
          </p:cNvSpPr>
          <p:nvPr>
            <p:ph type="title"/>
          </p:nvPr>
        </p:nvSpPr>
        <p:spPr>
          <a:xfrm>
            <a:off x="576941" y="1815736"/>
            <a:ext cx="4735287" cy="2124893"/>
          </a:xfrm>
        </p:spPr>
        <p:txBody>
          <a:bodyPr vert="horz" lIns="91440" tIns="45720" rIns="91440" bIns="45720" rtlCol="0" anchor="b">
            <a:normAutofit fontScale="90000"/>
          </a:bodyPr>
          <a:lstStyle/>
          <a:p>
            <a:pPr algn="ctr"/>
            <a:r>
              <a:rPr lang="en-US" sz="5300" b="1" kern="1200" dirty="0">
                <a:solidFill>
                  <a:schemeClr val="tx1"/>
                </a:solidFill>
                <a:latin typeface="+mj-lt"/>
                <a:ea typeface="+mj-ea"/>
                <a:cs typeface="+mj-cs"/>
              </a:rPr>
              <a:t>Year 2 </a:t>
            </a:r>
            <a:br>
              <a:rPr lang="en-US" sz="5300" b="1" kern="1200" dirty="0">
                <a:solidFill>
                  <a:schemeClr val="tx1"/>
                </a:solidFill>
                <a:latin typeface="+mj-lt"/>
                <a:ea typeface="+mj-ea"/>
                <a:cs typeface="+mj-cs"/>
              </a:rPr>
            </a:br>
            <a:r>
              <a:rPr lang="en-US" sz="5300" b="1" kern="1200" dirty="0">
                <a:solidFill>
                  <a:schemeClr val="tx1"/>
                </a:solidFill>
                <a:latin typeface="+mj-lt"/>
                <a:ea typeface="+mj-ea"/>
                <a:cs typeface="+mj-cs"/>
              </a:rPr>
              <a:t>Project Budget </a:t>
            </a:r>
            <a:br>
              <a:rPr lang="en-US" sz="4000" b="1" kern="1200" dirty="0">
                <a:solidFill>
                  <a:schemeClr val="tx1"/>
                </a:solidFill>
                <a:latin typeface="+mj-lt"/>
                <a:ea typeface="+mj-ea"/>
                <a:cs typeface="+mj-cs"/>
              </a:rPr>
            </a:br>
            <a:br>
              <a:rPr lang="en-US" sz="4000" b="1" kern="1200" dirty="0">
                <a:solidFill>
                  <a:schemeClr val="tx1"/>
                </a:solidFill>
                <a:latin typeface="+mj-lt"/>
                <a:ea typeface="+mj-ea"/>
                <a:cs typeface="+mj-cs"/>
              </a:rPr>
            </a:br>
            <a:r>
              <a:rPr lang="en-US" sz="3600" b="1" kern="1200" dirty="0">
                <a:solidFill>
                  <a:schemeClr val="tx1"/>
                </a:solidFill>
                <a:latin typeface="+mj-lt"/>
                <a:ea typeface="+mj-ea"/>
                <a:cs typeface="+mj-cs"/>
              </a:rPr>
              <a:t>2/7/19 – 1/7/2020</a:t>
            </a:r>
            <a:endParaRPr lang="en-US" sz="4000" b="1" kern="1200" dirty="0">
              <a:solidFill>
                <a:schemeClr val="tx1"/>
              </a:solidFill>
              <a:latin typeface="+mj-lt"/>
              <a:ea typeface="+mj-ea"/>
              <a:cs typeface="+mj-cs"/>
            </a:endParaRPr>
          </a:p>
        </p:txBody>
      </p:sp>
      <p:graphicFrame>
        <p:nvGraphicFramePr>
          <p:cNvPr id="140" name="Table 6">
            <a:extLst>
              <a:ext uri="{FF2B5EF4-FFF2-40B4-BE49-F238E27FC236}">
                <a16:creationId xmlns:a16="http://schemas.microsoft.com/office/drawing/2014/main" id="{C464D48D-900F-4AC1-96BA-FE9445883E78}"/>
              </a:ext>
            </a:extLst>
          </p:cNvPr>
          <p:cNvGraphicFramePr>
            <a:graphicFrameLocks/>
          </p:cNvGraphicFramePr>
          <p:nvPr>
            <p:extLst>
              <p:ext uri="{D42A27DB-BD31-4B8C-83A1-F6EECF244321}">
                <p14:modId xmlns:p14="http://schemas.microsoft.com/office/powerpoint/2010/main" val="1992382074"/>
              </p:ext>
            </p:extLst>
          </p:nvPr>
        </p:nvGraphicFramePr>
        <p:xfrm>
          <a:off x="5680983" y="178145"/>
          <a:ext cx="5863182" cy="5400073"/>
        </p:xfrm>
        <a:graphic>
          <a:graphicData uri="http://schemas.openxmlformats.org/drawingml/2006/table">
            <a:tbl>
              <a:tblPr firstRow="1" bandRow="1">
                <a:tableStyleId>{5C22544A-7EE6-4342-B048-85BDC9FD1C3A}</a:tableStyleId>
              </a:tblPr>
              <a:tblGrid>
                <a:gridCol w="3629788">
                  <a:extLst>
                    <a:ext uri="{9D8B030D-6E8A-4147-A177-3AD203B41FA5}">
                      <a16:colId xmlns:a16="http://schemas.microsoft.com/office/drawing/2014/main" val="1663584431"/>
                    </a:ext>
                  </a:extLst>
                </a:gridCol>
                <a:gridCol w="2233394">
                  <a:extLst>
                    <a:ext uri="{9D8B030D-6E8A-4147-A177-3AD203B41FA5}">
                      <a16:colId xmlns:a16="http://schemas.microsoft.com/office/drawing/2014/main" val="3059265267"/>
                    </a:ext>
                  </a:extLst>
                </a:gridCol>
              </a:tblGrid>
              <a:tr h="954327">
                <a:tc>
                  <a:txBody>
                    <a:bodyPr/>
                    <a:lstStyle/>
                    <a:p>
                      <a:pPr algn="ctr"/>
                      <a:r>
                        <a:rPr lang="en-US" sz="3200" dirty="0"/>
                        <a:t>Activity</a:t>
                      </a:r>
                      <a:endParaRPr lang="en-AU" sz="3200" dirty="0">
                        <a:solidFill>
                          <a:schemeClr val="tx1">
                            <a:lumMod val="75000"/>
                            <a:lumOff val="25000"/>
                          </a:schemeClr>
                        </a:solidFill>
                      </a:endParaRPr>
                    </a:p>
                  </a:txBody>
                  <a:tcPr marL="257502" marR="154501" marT="154501" marB="154501"/>
                </a:tc>
                <a:tc>
                  <a:txBody>
                    <a:bodyPr/>
                    <a:lstStyle/>
                    <a:p>
                      <a:pPr algn="ctr"/>
                      <a:r>
                        <a:rPr lang="en-US" sz="2000" dirty="0"/>
                        <a:t>Y2</a:t>
                      </a:r>
                    </a:p>
                    <a:p>
                      <a:pPr algn="ctr"/>
                      <a:r>
                        <a:rPr lang="en-US" sz="2000" dirty="0"/>
                        <a:t> Budget </a:t>
                      </a:r>
                      <a:endParaRPr lang="en-AU" sz="2000" b="1" dirty="0">
                        <a:solidFill>
                          <a:schemeClr val="tx1">
                            <a:lumMod val="75000"/>
                            <a:lumOff val="25000"/>
                          </a:schemeClr>
                        </a:solidFill>
                      </a:endParaRPr>
                    </a:p>
                  </a:txBody>
                  <a:tcPr marL="257502" marR="154501" marT="154501" marB="154501"/>
                </a:tc>
                <a:extLst>
                  <a:ext uri="{0D108BD9-81ED-4DB2-BD59-A6C34878D82A}">
                    <a16:rowId xmlns:a16="http://schemas.microsoft.com/office/drawing/2014/main" val="2894201765"/>
                  </a:ext>
                </a:extLst>
              </a:tr>
              <a:tr h="791368">
                <a:tc>
                  <a:txBody>
                    <a:bodyPr/>
                    <a:lstStyle/>
                    <a:p>
                      <a:r>
                        <a:rPr lang="en-US" sz="1600"/>
                        <a:t>KRA 0 – PWP Project Management &amp; Governance</a:t>
                      </a:r>
                      <a:endParaRPr lang="en-AU" sz="1600">
                        <a:solidFill>
                          <a:schemeClr val="tx1">
                            <a:lumMod val="75000"/>
                            <a:lumOff val="25000"/>
                          </a:schemeClr>
                        </a:solidFill>
                      </a:endParaRPr>
                    </a:p>
                  </a:txBody>
                  <a:tcPr marL="257502" marR="133901" marT="133901" marB="133901"/>
                </a:tc>
                <a:tc>
                  <a:txBody>
                    <a:bodyPr/>
                    <a:lstStyle/>
                    <a:p>
                      <a:pPr algn="ctr"/>
                      <a:r>
                        <a:rPr lang="en-US" sz="2000" dirty="0"/>
                        <a:t>1,264,266</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3867158226"/>
                  </a:ext>
                </a:extLst>
              </a:tr>
              <a:tr h="547849">
                <a:tc>
                  <a:txBody>
                    <a:bodyPr/>
                    <a:lstStyle/>
                    <a:p>
                      <a:r>
                        <a:rPr lang="en-US" sz="1600"/>
                        <a:t>KRA 1 – Data &amp; Information</a:t>
                      </a:r>
                      <a:endParaRPr lang="en-AU" sz="1600">
                        <a:solidFill>
                          <a:schemeClr val="tx1">
                            <a:lumMod val="75000"/>
                            <a:lumOff val="25000"/>
                          </a:schemeClr>
                        </a:solidFill>
                      </a:endParaRPr>
                    </a:p>
                  </a:txBody>
                  <a:tcPr marL="257502" marR="133901" marT="133901" marB="133901"/>
                </a:tc>
                <a:tc>
                  <a:txBody>
                    <a:bodyPr/>
                    <a:lstStyle/>
                    <a:p>
                      <a:pPr algn="ctr"/>
                      <a:r>
                        <a:rPr lang="en-US" sz="2000" dirty="0"/>
                        <a:t>715,000</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169306377"/>
                  </a:ext>
                </a:extLst>
              </a:tr>
              <a:tr h="547849">
                <a:tc>
                  <a:txBody>
                    <a:bodyPr/>
                    <a:lstStyle/>
                    <a:p>
                      <a:r>
                        <a:rPr lang="en-US" sz="1600"/>
                        <a:t>KRA 2 – Policies &amp; Regulation</a:t>
                      </a:r>
                      <a:endParaRPr lang="en-AU" sz="1600">
                        <a:solidFill>
                          <a:schemeClr val="tx1">
                            <a:lumMod val="75000"/>
                            <a:lumOff val="25000"/>
                          </a:schemeClr>
                        </a:solidFill>
                      </a:endParaRPr>
                    </a:p>
                  </a:txBody>
                  <a:tcPr marL="257502" marR="133901" marT="133901" marB="133901"/>
                </a:tc>
                <a:tc>
                  <a:txBody>
                    <a:bodyPr/>
                    <a:lstStyle/>
                    <a:p>
                      <a:pPr algn="ctr"/>
                      <a:r>
                        <a:rPr lang="en-US" sz="2000" dirty="0"/>
                        <a:t>299,480</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798898481"/>
                  </a:ext>
                </a:extLst>
              </a:tr>
              <a:tr h="791368">
                <a:tc>
                  <a:txBody>
                    <a:bodyPr/>
                    <a:lstStyle/>
                    <a:p>
                      <a:r>
                        <a:rPr lang="en-US" sz="1600"/>
                        <a:t>KRA 3 – Infrastructure &amp; Partnerships</a:t>
                      </a:r>
                      <a:endParaRPr lang="en-AU" sz="1600">
                        <a:solidFill>
                          <a:schemeClr val="tx1">
                            <a:lumMod val="75000"/>
                            <a:lumOff val="25000"/>
                          </a:schemeClr>
                        </a:solidFill>
                      </a:endParaRPr>
                    </a:p>
                  </a:txBody>
                  <a:tcPr marL="257502" marR="133901" marT="133901" marB="133901"/>
                </a:tc>
                <a:tc>
                  <a:txBody>
                    <a:bodyPr/>
                    <a:lstStyle/>
                    <a:p>
                      <a:pPr algn="ctr"/>
                      <a:r>
                        <a:rPr lang="en-US" sz="2000" dirty="0"/>
                        <a:t>453,100</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627931452"/>
                  </a:ext>
                </a:extLst>
              </a:tr>
              <a:tr h="547849">
                <a:tc>
                  <a:txBody>
                    <a:bodyPr/>
                    <a:lstStyle/>
                    <a:p>
                      <a:r>
                        <a:rPr lang="en-US" sz="1600"/>
                        <a:t>KRA 4 – Human Capacity</a:t>
                      </a:r>
                      <a:endParaRPr lang="en-AU" sz="1600">
                        <a:solidFill>
                          <a:schemeClr val="tx1">
                            <a:lumMod val="75000"/>
                            <a:lumOff val="25000"/>
                          </a:schemeClr>
                        </a:solidFill>
                      </a:endParaRPr>
                    </a:p>
                  </a:txBody>
                  <a:tcPr marL="257502" marR="133901" marT="133901" marB="133901"/>
                </a:tc>
                <a:tc>
                  <a:txBody>
                    <a:bodyPr/>
                    <a:lstStyle/>
                    <a:p>
                      <a:pPr algn="ctr"/>
                      <a:r>
                        <a:rPr lang="en-US" sz="2000" dirty="0"/>
                        <a:t>245,000</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1111691875"/>
                  </a:ext>
                </a:extLst>
              </a:tr>
              <a:tr h="547849">
                <a:tc>
                  <a:txBody>
                    <a:bodyPr/>
                    <a:lstStyle/>
                    <a:p>
                      <a:r>
                        <a:rPr lang="en-US" sz="1600" dirty="0"/>
                        <a:t>Administration </a:t>
                      </a:r>
                      <a:endParaRPr lang="en-US" sz="1600" i="1" dirty="0">
                        <a:solidFill>
                          <a:schemeClr val="tx1">
                            <a:lumMod val="75000"/>
                            <a:lumOff val="25000"/>
                          </a:schemeClr>
                        </a:solidFill>
                      </a:endParaRPr>
                    </a:p>
                  </a:txBody>
                  <a:tcPr marL="257502" marR="133901" marT="133901" marB="133901"/>
                </a:tc>
                <a:tc>
                  <a:txBody>
                    <a:bodyPr/>
                    <a:lstStyle/>
                    <a:p>
                      <a:pPr algn="ctr"/>
                      <a:r>
                        <a:rPr lang="en-US" sz="2000" dirty="0"/>
                        <a:t>208,379</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2564757879"/>
                  </a:ext>
                </a:extLst>
              </a:tr>
              <a:tr h="547849">
                <a:tc>
                  <a:txBody>
                    <a:bodyPr/>
                    <a:lstStyle/>
                    <a:p>
                      <a:pPr algn="ctr"/>
                      <a:r>
                        <a:rPr lang="en-US" sz="1600"/>
                        <a:t>TOTAL</a:t>
                      </a:r>
                      <a:endParaRPr lang="en-AU" sz="1600" b="1">
                        <a:solidFill>
                          <a:schemeClr val="tx1">
                            <a:lumMod val="75000"/>
                            <a:lumOff val="25000"/>
                          </a:schemeClr>
                        </a:solidFill>
                      </a:endParaRPr>
                    </a:p>
                  </a:txBody>
                  <a:tcPr marL="257502" marR="133901" marT="133901" marB="133901"/>
                </a:tc>
                <a:tc>
                  <a:txBody>
                    <a:bodyPr/>
                    <a:lstStyle/>
                    <a:p>
                      <a:pPr algn="ctr"/>
                      <a:r>
                        <a:rPr lang="en-US" sz="2000" dirty="0"/>
                        <a:t>3,185,225 USD</a:t>
                      </a:r>
                      <a:endParaRPr lang="en-AU" sz="2000" b="1" dirty="0">
                        <a:solidFill>
                          <a:schemeClr val="tx1">
                            <a:lumMod val="75000"/>
                            <a:lumOff val="25000"/>
                          </a:schemeClr>
                        </a:solidFill>
                      </a:endParaRPr>
                    </a:p>
                  </a:txBody>
                  <a:tcPr marL="257502" marR="133901" marT="133901" marB="133901"/>
                </a:tc>
                <a:extLst>
                  <a:ext uri="{0D108BD9-81ED-4DB2-BD59-A6C34878D82A}">
                    <a16:rowId xmlns:a16="http://schemas.microsoft.com/office/drawing/2014/main" val="824340447"/>
                  </a:ext>
                </a:extLst>
              </a:tr>
            </a:tbl>
          </a:graphicData>
        </a:graphic>
      </p:graphicFrame>
    </p:spTree>
    <p:extLst>
      <p:ext uri="{BB962C8B-B14F-4D97-AF65-F5344CB8AC3E}">
        <p14:creationId xmlns:p14="http://schemas.microsoft.com/office/powerpoint/2010/main" val="265144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A74-2864-4BA8-AAA2-02C83035B7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KRA 1 – Data &amp; Education</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data&quot;">
            <a:extLst>
              <a:ext uri="{FF2B5EF4-FFF2-40B4-BE49-F238E27FC236}">
                <a16:creationId xmlns:a16="http://schemas.microsoft.com/office/drawing/2014/main" id="{868370F7-A780-45C6-8A12-524D843948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79" r="28513"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11986"/>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5237-C73A-44EC-B20E-6B4D151EBD53}"/>
              </a:ext>
            </a:extLst>
          </p:cNvPr>
          <p:cNvSpPr>
            <a:spLocks noGrp="1"/>
          </p:cNvSpPr>
          <p:nvPr>
            <p:ph type="title"/>
          </p:nvPr>
        </p:nvSpPr>
        <p:spPr>
          <a:xfrm>
            <a:off x="838199" y="1134271"/>
            <a:ext cx="10515600" cy="885705"/>
          </a:xfrm>
        </p:spPr>
        <p:txBody>
          <a:bodyPr/>
          <a:lstStyle/>
          <a:p>
            <a:r>
              <a:rPr lang="en-US" dirty="0"/>
              <a:t>Baseline Data Collection</a:t>
            </a:r>
            <a:endParaRPr lang="en-AU" dirty="0"/>
          </a:p>
        </p:txBody>
      </p:sp>
      <p:sp>
        <p:nvSpPr>
          <p:cNvPr id="3" name="Content Placeholder 2">
            <a:extLst>
              <a:ext uri="{FF2B5EF4-FFF2-40B4-BE49-F238E27FC236}">
                <a16:creationId xmlns:a16="http://schemas.microsoft.com/office/drawing/2014/main" id="{B03F5432-1522-4315-90E5-4B7081F52D68}"/>
              </a:ext>
            </a:extLst>
          </p:cNvPr>
          <p:cNvSpPr>
            <a:spLocks noGrp="1"/>
          </p:cNvSpPr>
          <p:nvPr>
            <p:ph idx="1"/>
          </p:nvPr>
        </p:nvSpPr>
        <p:spPr>
          <a:xfrm>
            <a:off x="838199" y="2504131"/>
            <a:ext cx="10515600" cy="4797906"/>
          </a:xfrm>
        </p:spPr>
        <p:txBody>
          <a:bodyPr/>
          <a:lstStyle/>
          <a:p>
            <a:r>
              <a:rPr lang="en-US" dirty="0"/>
              <a:t>Waste Audits</a:t>
            </a:r>
          </a:p>
          <a:p>
            <a:r>
              <a:rPr lang="en-US" dirty="0"/>
              <a:t>Legislative Assessment</a:t>
            </a:r>
          </a:p>
          <a:p>
            <a:r>
              <a:rPr lang="en-US" dirty="0"/>
              <a:t>Capacity Needs Analysis</a:t>
            </a:r>
          </a:p>
          <a:p>
            <a:r>
              <a:rPr lang="en-US" dirty="0"/>
              <a:t>Learning Stocktake</a:t>
            </a:r>
          </a:p>
          <a:p>
            <a:r>
              <a:rPr lang="en-US" dirty="0"/>
              <a:t>Human Rights &amp; Social Inclusion</a:t>
            </a:r>
          </a:p>
          <a:p>
            <a:r>
              <a:rPr lang="en-US" dirty="0"/>
              <a:t>Regional Data Strategy</a:t>
            </a:r>
          </a:p>
        </p:txBody>
      </p:sp>
      <p:pic>
        <p:nvPicPr>
          <p:cNvPr id="4" name="Picture 3">
            <a:extLst>
              <a:ext uri="{FF2B5EF4-FFF2-40B4-BE49-F238E27FC236}">
                <a16:creationId xmlns:a16="http://schemas.microsoft.com/office/drawing/2014/main" id="{C75E08D2-7B56-4CCC-BBA2-BB3A51D7E4C8}"/>
              </a:ext>
            </a:extLst>
          </p:cNvPr>
          <p:cNvPicPr>
            <a:picLocks noChangeAspect="1"/>
          </p:cNvPicPr>
          <p:nvPr/>
        </p:nvPicPr>
        <p:blipFill>
          <a:blip r:embed="rId2"/>
          <a:stretch>
            <a:fillRect/>
          </a:stretch>
        </p:blipFill>
        <p:spPr>
          <a:xfrm>
            <a:off x="6095999" y="2421525"/>
            <a:ext cx="7620000" cy="2481559"/>
          </a:xfrm>
          <a:prstGeom prst="rect">
            <a:avLst/>
          </a:prstGeom>
        </p:spPr>
      </p:pic>
    </p:spTree>
    <p:extLst>
      <p:ext uri="{BB962C8B-B14F-4D97-AF65-F5344CB8AC3E}">
        <p14:creationId xmlns:p14="http://schemas.microsoft.com/office/powerpoint/2010/main" val="3347967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DCCD-4813-41B8-B806-C76123BD6D06}"/>
              </a:ext>
            </a:extLst>
          </p:cNvPr>
          <p:cNvSpPr>
            <a:spLocks noGrp="1"/>
          </p:cNvSpPr>
          <p:nvPr>
            <p:ph type="title"/>
          </p:nvPr>
        </p:nvSpPr>
        <p:spPr>
          <a:xfrm>
            <a:off x="838200" y="159846"/>
            <a:ext cx="10515600" cy="1325563"/>
          </a:xfrm>
        </p:spPr>
        <p:txBody>
          <a:bodyPr vert="horz" lIns="91440" tIns="45720" rIns="91440" bIns="45720" rtlCol="0" anchor="ctr">
            <a:normAutofit/>
          </a:bodyPr>
          <a:lstStyle/>
          <a:p>
            <a:r>
              <a:rPr lang="en-US" sz="4000" dirty="0"/>
              <a:t>Waste Audit preparation</a:t>
            </a:r>
          </a:p>
        </p:txBody>
      </p:sp>
      <p:graphicFrame>
        <p:nvGraphicFramePr>
          <p:cNvPr id="10" name="Content Placeholder 9">
            <a:extLst>
              <a:ext uri="{FF2B5EF4-FFF2-40B4-BE49-F238E27FC236}">
                <a16:creationId xmlns:a16="http://schemas.microsoft.com/office/drawing/2014/main" id="{66FADC5B-4699-4FC1-8A49-5B988E2A37C8}"/>
              </a:ext>
            </a:extLst>
          </p:cNvPr>
          <p:cNvGraphicFramePr>
            <a:graphicFrameLocks noGrp="1"/>
          </p:cNvGraphicFramePr>
          <p:nvPr>
            <p:ph idx="1"/>
            <p:extLst>
              <p:ext uri="{D42A27DB-BD31-4B8C-83A1-F6EECF244321}">
                <p14:modId xmlns:p14="http://schemas.microsoft.com/office/powerpoint/2010/main" val="3137307254"/>
              </p:ext>
            </p:extLst>
          </p:nvPr>
        </p:nvGraphicFramePr>
        <p:xfrm>
          <a:off x="838200" y="131244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7191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2F63CA-7048-43F9-BCEC-1C7525290F06}"/>
              </a:ext>
            </a:extLst>
          </p:cNvPr>
          <p:cNvSpPr>
            <a:spLocks noGrp="1"/>
          </p:cNvSpPr>
          <p:nvPr>
            <p:ph type="subTitle" idx="1"/>
          </p:nvPr>
        </p:nvSpPr>
        <p:spPr/>
        <p:txBody>
          <a:bodyPr/>
          <a:lstStyle/>
          <a:p>
            <a:pPr algn="ctr"/>
            <a:r>
              <a:rPr lang="en-US" dirty="0"/>
              <a:t>Roundtable </a:t>
            </a:r>
            <a:br>
              <a:rPr lang="en-US" dirty="0"/>
            </a:br>
            <a:r>
              <a:rPr lang="en-US" dirty="0"/>
              <a:t>Welcome</a:t>
            </a:r>
            <a:endParaRPr lang="en-AU" dirty="0"/>
          </a:p>
        </p:txBody>
      </p:sp>
      <p:sp>
        <p:nvSpPr>
          <p:cNvPr id="3" name="Content Placeholder 2">
            <a:extLst>
              <a:ext uri="{FF2B5EF4-FFF2-40B4-BE49-F238E27FC236}">
                <a16:creationId xmlns:a16="http://schemas.microsoft.com/office/drawing/2014/main" id="{47351E71-4AC5-4E80-A3E3-5BFD13022D21}"/>
              </a:ext>
            </a:extLst>
          </p:cNvPr>
          <p:cNvSpPr>
            <a:spLocks noGrp="1"/>
          </p:cNvSpPr>
          <p:nvPr>
            <p:ph idx="12"/>
          </p:nvPr>
        </p:nvSpPr>
        <p:spPr/>
        <p:txBody>
          <a:bodyPr/>
          <a:lstStyle/>
          <a:p>
            <a:r>
              <a:rPr lang="en-US" dirty="0"/>
              <a:t>All</a:t>
            </a:r>
            <a:endParaRPr lang="en-AU" dirty="0"/>
          </a:p>
        </p:txBody>
      </p:sp>
    </p:spTree>
    <p:extLst>
      <p:ext uri="{BB962C8B-B14F-4D97-AF65-F5344CB8AC3E}">
        <p14:creationId xmlns:p14="http://schemas.microsoft.com/office/powerpoint/2010/main" val="1062724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4286-5993-418D-9D0A-5181BB0858E5}"/>
              </a:ext>
            </a:extLst>
          </p:cNvPr>
          <p:cNvSpPr>
            <a:spLocks noGrp="1"/>
          </p:cNvSpPr>
          <p:nvPr>
            <p:ph type="title"/>
          </p:nvPr>
        </p:nvSpPr>
        <p:spPr>
          <a:xfrm>
            <a:off x="202020" y="18255"/>
            <a:ext cx="10515600" cy="981205"/>
          </a:xfrm>
        </p:spPr>
        <p:txBody>
          <a:bodyPr>
            <a:noAutofit/>
          </a:bodyPr>
          <a:lstStyle/>
          <a:p>
            <a:r>
              <a:rPr lang="en-US" dirty="0">
                <a:solidFill>
                  <a:schemeClr val="tx2"/>
                </a:solidFill>
                <a:latin typeface="Verdana" panose="020B0604030504040204" pitchFamily="34" charset="0"/>
                <a:ea typeface="Verdana" panose="020B0604030504040204" pitchFamily="34" charset="0"/>
              </a:rPr>
              <a:t>Waste Audits</a:t>
            </a:r>
            <a:endParaRPr lang="en-AU" dirty="0">
              <a:solidFill>
                <a:schemeClr val="tx2"/>
              </a:solidFill>
              <a:latin typeface="Verdana" panose="020B0604030504040204" pitchFamily="34" charset="0"/>
              <a:ea typeface="Verdana" panose="020B0604030504040204" pitchFamily="34" charset="0"/>
            </a:endParaRPr>
          </a:p>
        </p:txBody>
      </p:sp>
      <p:graphicFrame>
        <p:nvGraphicFramePr>
          <p:cNvPr id="4" name="Content Placeholder 3">
            <a:extLst>
              <a:ext uri="{FF2B5EF4-FFF2-40B4-BE49-F238E27FC236}">
                <a16:creationId xmlns:a16="http://schemas.microsoft.com/office/drawing/2014/main" id="{5322AA80-0D7B-4F08-8AF6-1EBE8ACE3D46}"/>
              </a:ext>
            </a:extLst>
          </p:cNvPr>
          <p:cNvGraphicFramePr>
            <a:graphicFrameLocks noGrp="1"/>
          </p:cNvGraphicFramePr>
          <p:nvPr>
            <p:ph sz="half" idx="1"/>
            <p:extLst>
              <p:ext uri="{D42A27DB-BD31-4B8C-83A1-F6EECF244321}">
                <p14:modId xmlns:p14="http://schemas.microsoft.com/office/powerpoint/2010/main" val="3330963848"/>
              </p:ext>
            </p:extLst>
          </p:nvPr>
        </p:nvGraphicFramePr>
        <p:xfrm>
          <a:off x="-660988" y="824023"/>
          <a:ext cx="5560828" cy="593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8">
            <a:extLst>
              <a:ext uri="{FF2B5EF4-FFF2-40B4-BE49-F238E27FC236}">
                <a16:creationId xmlns:a16="http://schemas.microsoft.com/office/drawing/2014/main" id="{71D4B5BF-1D2B-4352-B748-B664269279AF}"/>
              </a:ext>
            </a:extLst>
          </p:cNvPr>
          <p:cNvGraphicFramePr>
            <a:graphicFrameLocks noGrp="1"/>
          </p:cNvGraphicFramePr>
          <p:nvPr>
            <p:ph sz="half" idx="2"/>
            <p:extLst>
              <p:ext uri="{D42A27DB-BD31-4B8C-83A1-F6EECF244321}">
                <p14:modId xmlns:p14="http://schemas.microsoft.com/office/powerpoint/2010/main" val="1904390123"/>
              </p:ext>
            </p:extLst>
          </p:nvPr>
        </p:nvGraphicFramePr>
        <p:xfrm>
          <a:off x="4736803" y="824023"/>
          <a:ext cx="7253177" cy="57787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FE7C596B-425B-45C1-84E4-0D68564A83A1}"/>
              </a:ext>
            </a:extLst>
          </p:cNvPr>
          <p:cNvPicPr>
            <a:picLocks noChangeAspect="1"/>
          </p:cNvPicPr>
          <p:nvPr/>
        </p:nvPicPr>
        <p:blipFill>
          <a:blip r:embed="rId12"/>
          <a:stretch>
            <a:fillRect/>
          </a:stretch>
        </p:blipFill>
        <p:spPr>
          <a:xfrm>
            <a:off x="7361276" y="5313067"/>
            <a:ext cx="4628703" cy="981205"/>
          </a:xfrm>
          <a:prstGeom prst="rect">
            <a:avLst/>
          </a:prstGeom>
        </p:spPr>
      </p:pic>
      <p:sp>
        <p:nvSpPr>
          <p:cNvPr id="11" name="TextBox 10">
            <a:extLst>
              <a:ext uri="{FF2B5EF4-FFF2-40B4-BE49-F238E27FC236}">
                <a16:creationId xmlns:a16="http://schemas.microsoft.com/office/drawing/2014/main" id="{968C9069-B4FD-44E7-92D3-C22EE9E40BE5}"/>
              </a:ext>
            </a:extLst>
          </p:cNvPr>
          <p:cNvSpPr txBox="1"/>
          <p:nvPr/>
        </p:nvSpPr>
        <p:spPr>
          <a:xfrm>
            <a:off x="7361275" y="5313067"/>
            <a:ext cx="4536558"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hueOff val="0"/>
                    <a:satOff val="0"/>
                    <a:lumOff val="0"/>
                    <a:alphaOff val="0"/>
                  </a:prstClr>
                </a:solidFill>
                <a:latin typeface="Calibri" panose="020F0502020204030204"/>
              </a:rPr>
              <a:t>Import &amp; Export Data</a:t>
            </a:r>
            <a:endParaRPr lang="en-AU" sz="1600" dirty="0">
              <a:solidFill>
                <a:prstClr val="black">
                  <a:hueOff val="0"/>
                  <a:satOff val="0"/>
                  <a:lumOff val="0"/>
                  <a:alphaOff val="0"/>
                </a:prstClr>
              </a:solidFill>
              <a:latin typeface="Calibri" panose="020F0502020204030204"/>
            </a:endParaRPr>
          </a:p>
        </p:txBody>
      </p:sp>
    </p:spTree>
    <p:extLst>
      <p:ext uri="{BB962C8B-B14F-4D97-AF65-F5344CB8AC3E}">
        <p14:creationId xmlns:p14="http://schemas.microsoft.com/office/powerpoint/2010/main" val="1838774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4101-66C1-4796-9F61-3758C68C6008}"/>
              </a:ext>
            </a:extLst>
          </p:cNvPr>
          <p:cNvSpPr>
            <a:spLocks noGrp="1"/>
          </p:cNvSpPr>
          <p:nvPr>
            <p:ph type="title"/>
          </p:nvPr>
        </p:nvSpPr>
        <p:spPr>
          <a:xfrm>
            <a:off x="354563" y="217013"/>
            <a:ext cx="8256037" cy="1325563"/>
          </a:xfrm>
        </p:spPr>
        <p:txBody>
          <a:bodyPr>
            <a:normAutofit/>
          </a:bodyPr>
          <a:lstStyle/>
          <a:p>
            <a:r>
              <a:rPr lang="en-US" sz="4000" dirty="0">
                <a:solidFill>
                  <a:schemeClr val="tx2"/>
                </a:solidFill>
                <a:latin typeface="Verdana" panose="020B0604030504040204" pitchFamily="34" charset="0"/>
                <a:ea typeface="Verdana" panose="020B0604030504040204" pitchFamily="34" charset="0"/>
              </a:rPr>
              <a:t>Environmental Data Portal</a:t>
            </a:r>
            <a:endParaRPr lang="en-AU" sz="4000" dirty="0">
              <a:solidFill>
                <a:schemeClr val="tx2"/>
              </a:solidFill>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F6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5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F972C1-8945-4D16-8883-61F03A7DA797}"/>
              </a:ext>
            </a:extLst>
          </p:cNvPr>
          <p:cNvPicPr>
            <a:picLocks noChangeAspect="1"/>
          </p:cNvPicPr>
          <p:nvPr/>
        </p:nvPicPr>
        <p:blipFill>
          <a:blip r:embed="rId2"/>
          <a:stretch>
            <a:fillRect/>
          </a:stretch>
        </p:blipFill>
        <p:spPr>
          <a:xfrm>
            <a:off x="9254441" y="3275481"/>
            <a:ext cx="1612269" cy="338576"/>
          </a:xfrm>
          <a:prstGeom prst="rect">
            <a:avLst/>
          </a:prstGeom>
        </p:spPr>
      </p:pic>
      <p:graphicFrame>
        <p:nvGraphicFramePr>
          <p:cNvPr id="4" name="Content Placeholder 3">
            <a:extLst>
              <a:ext uri="{FF2B5EF4-FFF2-40B4-BE49-F238E27FC236}">
                <a16:creationId xmlns:a16="http://schemas.microsoft.com/office/drawing/2014/main" id="{CE8E5365-6A65-45D6-B696-431C01DF826F}"/>
              </a:ext>
            </a:extLst>
          </p:cNvPr>
          <p:cNvGraphicFramePr>
            <a:graphicFrameLocks noGrp="1"/>
          </p:cNvGraphicFramePr>
          <p:nvPr>
            <p:ph idx="1"/>
            <p:extLst>
              <p:ext uri="{D42A27DB-BD31-4B8C-83A1-F6EECF244321}">
                <p14:modId xmlns:p14="http://schemas.microsoft.com/office/powerpoint/2010/main" val="1635331831"/>
              </p:ext>
            </p:extLst>
          </p:nvPr>
        </p:nvGraphicFramePr>
        <p:xfrm>
          <a:off x="1136429" y="1214479"/>
          <a:ext cx="7474171" cy="345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88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F6FA-134D-4F93-A16C-AA010789E6A3}"/>
              </a:ext>
            </a:extLst>
          </p:cNvPr>
          <p:cNvSpPr>
            <a:spLocks noGrp="1"/>
          </p:cNvSpPr>
          <p:nvPr>
            <p:ph type="title"/>
          </p:nvPr>
        </p:nvSpPr>
        <p:spPr/>
        <p:txBody>
          <a:bodyPr/>
          <a:lstStyle/>
          <a:p>
            <a:r>
              <a:rPr lang="en-US" dirty="0"/>
              <a:t>Human Rights Situational Analysis</a:t>
            </a:r>
            <a:endParaRPr lang="en-AU" dirty="0"/>
          </a:p>
        </p:txBody>
      </p:sp>
      <p:sp>
        <p:nvSpPr>
          <p:cNvPr id="3" name="Content Placeholder 2">
            <a:extLst>
              <a:ext uri="{FF2B5EF4-FFF2-40B4-BE49-F238E27FC236}">
                <a16:creationId xmlns:a16="http://schemas.microsoft.com/office/drawing/2014/main" id="{4FBE82D2-C563-45A3-AD3A-BC0EB0833A16}"/>
              </a:ext>
            </a:extLst>
          </p:cNvPr>
          <p:cNvSpPr>
            <a:spLocks noGrp="1"/>
          </p:cNvSpPr>
          <p:nvPr>
            <p:ph idx="1"/>
          </p:nvPr>
        </p:nvSpPr>
        <p:spPr>
          <a:xfrm>
            <a:off x="838199" y="1172029"/>
            <a:ext cx="10910105" cy="4797906"/>
          </a:xfrm>
        </p:spPr>
        <p:txBody>
          <a:bodyPr>
            <a:normAutofit/>
          </a:bodyPr>
          <a:lstStyle/>
          <a:p>
            <a:pPr algn="just"/>
            <a:r>
              <a:rPr lang="en-US" dirty="0"/>
              <a:t>Human Rights = 	considering gender, age, less abled (disability), cultural 			sensitivity, vulnerable and marginalized groups</a:t>
            </a:r>
          </a:p>
          <a:p>
            <a:endParaRPr lang="en-US" dirty="0"/>
          </a:p>
          <a:p>
            <a:endParaRPr lang="en-AU" dirty="0"/>
          </a:p>
        </p:txBody>
      </p:sp>
      <p:sp>
        <p:nvSpPr>
          <p:cNvPr id="5" name="Rectangle 4">
            <a:extLst>
              <a:ext uri="{FF2B5EF4-FFF2-40B4-BE49-F238E27FC236}">
                <a16:creationId xmlns:a16="http://schemas.microsoft.com/office/drawing/2014/main" id="{F0890BCB-7E31-4BA9-A475-2207E399515B}"/>
              </a:ext>
            </a:extLst>
          </p:cNvPr>
          <p:cNvSpPr/>
          <p:nvPr/>
        </p:nvSpPr>
        <p:spPr>
          <a:xfrm>
            <a:off x="838200" y="2232154"/>
            <a:ext cx="5600700" cy="3539430"/>
          </a:xfrm>
          <a:prstGeom prst="rect">
            <a:avLst/>
          </a:prstGeom>
        </p:spPr>
        <p:txBody>
          <a:bodyPr wrap="square">
            <a:spAutoFit/>
          </a:bodyPr>
          <a:lstStyle/>
          <a:p>
            <a:pPr marL="457200" indent="-457200" algn="just">
              <a:buFont typeface="Arial" panose="020B0604020202020204" pitchFamily="34" charset="0"/>
              <a:buChar char="•"/>
            </a:pPr>
            <a:r>
              <a:rPr lang="en-US" sz="2800" dirty="0"/>
              <a:t>PWP seeks to: </a:t>
            </a:r>
          </a:p>
          <a:p>
            <a:pPr marL="914400" lvl="1" indent="-457200" algn="just">
              <a:buFont typeface="Arial" panose="020B0604020202020204" pitchFamily="34" charset="0"/>
              <a:buChar char="•"/>
            </a:pPr>
            <a:endParaRPr lang="en-US" sz="1400" dirty="0"/>
          </a:p>
          <a:p>
            <a:pPr marL="914400" lvl="1" indent="-457200">
              <a:buFont typeface="Arial" panose="020B0604020202020204" pitchFamily="34" charset="0"/>
              <a:buChar char="•"/>
            </a:pPr>
            <a:r>
              <a:rPr lang="en-US" sz="2800" dirty="0"/>
              <a:t>Understand how human rights are currently considered </a:t>
            </a:r>
          </a:p>
          <a:p>
            <a:pPr marL="914400" lvl="1" indent="-457200" algn="just">
              <a:buFont typeface="Arial" panose="020B0604020202020204" pitchFamily="34" charset="0"/>
              <a:buChar char="•"/>
            </a:pPr>
            <a:endParaRPr lang="en-US" sz="1400" dirty="0"/>
          </a:p>
          <a:p>
            <a:pPr marL="914400" lvl="1" indent="-457200">
              <a:buFont typeface="Arial" panose="020B0604020202020204" pitchFamily="34" charset="0"/>
              <a:buChar char="•"/>
            </a:pPr>
            <a:r>
              <a:rPr lang="en-US" sz="2800" dirty="0"/>
              <a:t>Provide guidance on how we can better consider human rights in project development and implementation</a:t>
            </a:r>
          </a:p>
        </p:txBody>
      </p:sp>
      <p:pic>
        <p:nvPicPr>
          <p:cNvPr id="8" name="Picture 7">
            <a:extLst>
              <a:ext uri="{FF2B5EF4-FFF2-40B4-BE49-F238E27FC236}">
                <a16:creationId xmlns:a16="http://schemas.microsoft.com/office/drawing/2014/main" id="{85573925-7FB5-414F-B771-5A6AFF7463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204" b="76832" l="10000" r="90000">
                        <a14:foregroundMark x1="29600" y1="59259" x2="29600" y2="59259"/>
                        <a14:foregroundMark x1="28700" y1="52685" x2="28700" y2="52685"/>
                        <a14:foregroundMark x1="73000" y1="53148" x2="73000" y2="53148"/>
                      </a14:backgroundRemoval>
                    </a14:imgEffect>
                  </a14:imgLayer>
                </a14:imgProps>
              </a:ext>
            </a:extLst>
          </a:blip>
          <a:srcRect t="22125" b="17090"/>
          <a:stretch/>
        </p:blipFill>
        <p:spPr>
          <a:xfrm>
            <a:off x="6095999" y="1989885"/>
            <a:ext cx="6350000" cy="4168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2932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F6FA-134D-4F93-A16C-AA010789E6A3}"/>
              </a:ext>
            </a:extLst>
          </p:cNvPr>
          <p:cNvSpPr>
            <a:spLocks noGrp="1"/>
          </p:cNvSpPr>
          <p:nvPr>
            <p:ph type="title"/>
          </p:nvPr>
        </p:nvSpPr>
        <p:spPr/>
        <p:txBody>
          <a:bodyPr>
            <a:normAutofit/>
          </a:bodyPr>
          <a:lstStyle/>
          <a:p>
            <a:r>
              <a:rPr lang="en-US" dirty="0"/>
              <a:t>Human Rights Situational</a:t>
            </a:r>
            <a:endParaRPr lang="en-AU" dirty="0"/>
          </a:p>
        </p:txBody>
      </p:sp>
      <p:sp>
        <p:nvSpPr>
          <p:cNvPr id="3" name="Content Placeholder 2">
            <a:extLst>
              <a:ext uri="{FF2B5EF4-FFF2-40B4-BE49-F238E27FC236}">
                <a16:creationId xmlns:a16="http://schemas.microsoft.com/office/drawing/2014/main" id="{4FBE82D2-C563-45A3-AD3A-BC0EB0833A16}"/>
              </a:ext>
            </a:extLst>
          </p:cNvPr>
          <p:cNvSpPr>
            <a:spLocks noGrp="1"/>
          </p:cNvSpPr>
          <p:nvPr>
            <p:ph idx="1"/>
          </p:nvPr>
        </p:nvSpPr>
        <p:spPr>
          <a:xfrm>
            <a:off x="838199" y="1172029"/>
            <a:ext cx="10910105" cy="4797906"/>
          </a:xfrm>
        </p:spPr>
        <p:txBody>
          <a:bodyPr>
            <a:normAutofit lnSpcReduction="10000"/>
          </a:bodyPr>
          <a:lstStyle/>
          <a:p>
            <a:pPr marL="0" indent="0">
              <a:buNone/>
            </a:pPr>
            <a:r>
              <a:rPr lang="en-US" dirty="0"/>
              <a:t>How will the analysis be conducted? </a:t>
            </a:r>
          </a:p>
          <a:p>
            <a:pPr marL="0" indent="0">
              <a:buNone/>
            </a:pPr>
            <a:endParaRPr lang="en-US" sz="1100" u="sng" dirty="0"/>
          </a:p>
          <a:p>
            <a:r>
              <a:rPr lang="en-US" b="1" dirty="0"/>
              <a:t>Online survey: </a:t>
            </a:r>
            <a:endParaRPr lang="en-US" sz="2800" dirty="0"/>
          </a:p>
          <a:p>
            <a:r>
              <a:rPr lang="en-US" sz="2800" dirty="0"/>
              <a:t>Involving ministries, government agencies, industry groups and community leaders </a:t>
            </a:r>
          </a:p>
          <a:p>
            <a:r>
              <a:rPr lang="en-US" b="1" dirty="0"/>
              <a:t>Timing: </a:t>
            </a:r>
            <a:r>
              <a:rPr lang="en-US" dirty="0"/>
              <a:t>Within next few months</a:t>
            </a:r>
          </a:p>
          <a:p>
            <a:endParaRPr lang="en-US" sz="1100" dirty="0"/>
          </a:p>
          <a:p>
            <a:r>
              <a:rPr lang="en-US" b="1" dirty="0"/>
              <a:t>Outcome: </a:t>
            </a:r>
            <a:r>
              <a:rPr lang="en-US" dirty="0"/>
              <a:t>provide feedback on opportunities for Human Rights we can all address (or capitalize on) when designing in-country projects</a:t>
            </a:r>
          </a:p>
          <a:p>
            <a:pPr marL="0" indent="0">
              <a:buNone/>
            </a:pPr>
            <a:endParaRPr lang="en-AU" sz="1050" b="1" i="1" dirty="0"/>
          </a:p>
          <a:p>
            <a:pPr marL="0" indent="0">
              <a:buNone/>
            </a:pPr>
            <a:r>
              <a:rPr lang="en-AU" b="1" i="1" dirty="0"/>
              <a:t>We need your help to nominate and introduce the project to the various country contacts to ensure smooth delivery of the project.</a:t>
            </a:r>
          </a:p>
        </p:txBody>
      </p:sp>
    </p:spTree>
    <p:extLst>
      <p:ext uri="{BB962C8B-B14F-4D97-AF65-F5344CB8AC3E}">
        <p14:creationId xmlns:p14="http://schemas.microsoft.com/office/powerpoint/2010/main" val="3710152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A74-2864-4BA8-AAA2-02C83035B7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KRA 2 – Legislation &amp; Policy</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Image result for legislation &amp; policy&quot;">
            <a:extLst>
              <a:ext uri="{FF2B5EF4-FFF2-40B4-BE49-F238E27FC236}">
                <a16:creationId xmlns:a16="http://schemas.microsoft.com/office/drawing/2014/main" id="{1264F2FF-BD28-4DE5-B368-C5FDB996F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90" r="7745"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8745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574C-3163-460F-826F-7086C4049D10}"/>
              </a:ext>
            </a:extLst>
          </p:cNvPr>
          <p:cNvSpPr>
            <a:spLocks noGrp="1"/>
          </p:cNvSpPr>
          <p:nvPr>
            <p:ph type="title"/>
          </p:nvPr>
        </p:nvSpPr>
        <p:spPr/>
        <p:txBody>
          <a:bodyPr/>
          <a:lstStyle/>
          <a:p>
            <a:r>
              <a:rPr lang="en-US" dirty="0"/>
              <a:t>Legislative Review &amp; Assessment</a:t>
            </a:r>
            <a:endParaRPr lang="en-AU" dirty="0"/>
          </a:p>
        </p:txBody>
      </p:sp>
      <p:sp>
        <p:nvSpPr>
          <p:cNvPr id="3" name="Content Placeholder 2">
            <a:extLst>
              <a:ext uri="{FF2B5EF4-FFF2-40B4-BE49-F238E27FC236}">
                <a16:creationId xmlns:a16="http://schemas.microsoft.com/office/drawing/2014/main" id="{1F3EFFC6-4826-4B55-93E3-BFF3A1EE5631}"/>
              </a:ext>
            </a:extLst>
          </p:cNvPr>
          <p:cNvSpPr>
            <a:spLocks noGrp="1"/>
          </p:cNvSpPr>
          <p:nvPr>
            <p:ph idx="1"/>
          </p:nvPr>
        </p:nvSpPr>
        <p:spPr>
          <a:xfrm>
            <a:off x="3219450" y="-94796"/>
            <a:ext cx="10515600" cy="4797906"/>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r>
              <a:rPr lang="en-US" dirty="0"/>
              <a:t>What do we want to know?</a:t>
            </a: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r>
              <a:rPr lang="en-US" dirty="0">
                <a:solidFill>
                  <a:prstClr val="black"/>
                </a:solidFill>
              </a:rPr>
              <a:t>Where does that take us?</a:t>
            </a:r>
          </a:p>
        </p:txBody>
      </p:sp>
      <p:pic>
        <p:nvPicPr>
          <p:cNvPr id="1026" name="Picture 2" descr="Image result for what do we want to know icon">
            <a:extLst>
              <a:ext uri="{FF2B5EF4-FFF2-40B4-BE49-F238E27FC236}">
                <a16:creationId xmlns:a16="http://schemas.microsoft.com/office/drawing/2014/main" id="{BB162164-82BB-4B54-BD56-71D3D381C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77" y="918735"/>
            <a:ext cx="2538573" cy="31691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4" descr="Image result for path icon">
            <a:extLst>
              <a:ext uri="{FF2B5EF4-FFF2-40B4-BE49-F238E27FC236}">
                <a16:creationId xmlns:a16="http://schemas.microsoft.com/office/drawing/2014/main" id="{5EE21AFC-6AE8-4628-BBCB-2E8323A952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10" descr="Image result for path icon">
            <a:extLst>
              <a:ext uri="{FF2B5EF4-FFF2-40B4-BE49-F238E27FC236}">
                <a16:creationId xmlns:a16="http://schemas.microsoft.com/office/drawing/2014/main" id="{2D63C9DD-CECE-4D50-A838-425264D32A0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8" name="Picture 14" descr="Image result for path icon">
            <a:extLst>
              <a:ext uri="{FF2B5EF4-FFF2-40B4-BE49-F238E27FC236}">
                <a16:creationId xmlns:a16="http://schemas.microsoft.com/office/drawing/2014/main" id="{F53ED617-81EF-4CE7-8845-5897D04A2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619243"/>
            <a:ext cx="5276850" cy="32304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762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8417-DBD9-4BAE-B519-A299BF150E5E}"/>
              </a:ext>
            </a:extLst>
          </p:cNvPr>
          <p:cNvSpPr>
            <a:spLocks noGrp="1"/>
          </p:cNvSpPr>
          <p:nvPr>
            <p:ph type="title"/>
          </p:nvPr>
        </p:nvSpPr>
        <p:spPr/>
        <p:txBody>
          <a:bodyPr/>
          <a:lstStyle/>
          <a:p>
            <a:r>
              <a:rPr lang="en-US" dirty="0"/>
              <a:t>Legislative Review &amp; Assessment</a:t>
            </a:r>
            <a:endParaRPr lang="en-AU" dirty="0"/>
          </a:p>
        </p:txBody>
      </p:sp>
      <p:sp>
        <p:nvSpPr>
          <p:cNvPr id="3" name="Content Placeholder 2">
            <a:extLst>
              <a:ext uri="{FF2B5EF4-FFF2-40B4-BE49-F238E27FC236}">
                <a16:creationId xmlns:a16="http://schemas.microsoft.com/office/drawing/2014/main" id="{DD369EE8-46B6-4433-AAC3-DD36661CD913}"/>
              </a:ext>
            </a:extLst>
          </p:cNvPr>
          <p:cNvSpPr>
            <a:spLocks noGrp="1"/>
          </p:cNvSpPr>
          <p:nvPr>
            <p:ph idx="1"/>
          </p:nvPr>
        </p:nvSpPr>
        <p:spPr>
          <a:xfrm>
            <a:off x="838199" y="1419679"/>
            <a:ext cx="10515600" cy="4797906"/>
          </a:xfrm>
        </p:spPr>
        <p:txBody>
          <a:bodyPr>
            <a:normAutofit/>
          </a:bodyPr>
          <a:lstStyle/>
          <a:p>
            <a:pPr algn="just"/>
            <a:r>
              <a:rPr lang="en-US" dirty="0"/>
              <a:t>Undertake a comprehensive assessment</a:t>
            </a:r>
          </a:p>
          <a:p>
            <a:pPr algn="just"/>
            <a:endParaRPr lang="en-US" dirty="0"/>
          </a:p>
          <a:p>
            <a:pPr algn="just"/>
            <a:r>
              <a:rPr lang="en-US" dirty="0"/>
              <a:t>How each participating country regulates the eight target waste streams</a:t>
            </a:r>
          </a:p>
          <a:p>
            <a:pPr algn="just"/>
            <a:endParaRPr lang="en-US" dirty="0"/>
          </a:p>
          <a:p>
            <a:pPr algn="just"/>
            <a:r>
              <a:rPr lang="en-US" dirty="0"/>
              <a:t>Options for organising the legal and institutional infrastructure governing wastes</a:t>
            </a:r>
            <a:endParaRPr lang="en-AU" dirty="0"/>
          </a:p>
          <a:p>
            <a:endParaRPr lang="en-AU" dirty="0"/>
          </a:p>
        </p:txBody>
      </p:sp>
    </p:spTree>
    <p:extLst>
      <p:ext uri="{BB962C8B-B14F-4D97-AF65-F5344CB8AC3E}">
        <p14:creationId xmlns:p14="http://schemas.microsoft.com/office/powerpoint/2010/main" val="724551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8417-DBD9-4BAE-B519-A299BF150E5E}"/>
              </a:ext>
            </a:extLst>
          </p:cNvPr>
          <p:cNvSpPr>
            <a:spLocks noGrp="1"/>
          </p:cNvSpPr>
          <p:nvPr>
            <p:ph type="title"/>
          </p:nvPr>
        </p:nvSpPr>
        <p:spPr/>
        <p:txBody>
          <a:bodyPr/>
          <a:lstStyle/>
          <a:p>
            <a:r>
              <a:rPr lang="en-US" dirty="0"/>
              <a:t>Legislative Review &amp; Assessment</a:t>
            </a:r>
            <a:endParaRPr lang="en-AU" dirty="0"/>
          </a:p>
        </p:txBody>
      </p:sp>
      <p:sp>
        <p:nvSpPr>
          <p:cNvPr id="3" name="Content Placeholder 2">
            <a:extLst>
              <a:ext uri="{FF2B5EF4-FFF2-40B4-BE49-F238E27FC236}">
                <a16:creationId xmlns:a16="http://schemas.microsoft.com/office/drawing/2014/main" id="{DD369EE8-46B6-4433-AAC3-DD36661CD913}"/>
              </a:ext>
            </a:extLst>
          </p:cNvPr>
          <p:cNvSpPr>
            <a:spLocks noGrp="1"/>
          </p:cNvSpPr>
          <p:nvPr>
            <p:ph idx="1"/>
          </p:nvPr>
        </p:nvSpPr>
        <p:spPr/>
        <p:txBody>
          <a:bodyPr>
            <a:normAutofit/>
          </a:bodyPr>
          <a:lstStyle/>
          <a:p>
            <a:pPr marL="0" indent="0">
              <a:buNone/>
            </a:pPr>
            <a:endParaRPr lang="en-US" sz="1800" dirty="0"/>
          </a:p>
          <a:p>
            <a:pPr marL="0" indent="0">
              <a:buNone/>
            </a:pPr>
            <a:r>
              <a:rPr lang="en-US" dirty="0"/>
              <a:t>What do we get out of all this?  </a:t>
            </a:r>
          </a:p>
          <a:p>
            <a:pPr marL="0" indent="0">
              <a:buNone/>
            </a:pPr>
            <a:endParaRPr lang="en-US" dirty="0"/>
          </a:p>
          <a:p>
            <a:r>
              <a:rPr lang="en-US" dirty="0"/>
              <a:t>Defined </a:t>
            </a:r>
            <a:r>
              <a:rPr lang="en-US" b="1" dirty="0"/>
              <a:t>Key Actions - </a:t>
            </a:r>
            <a:r>
              <a:rPr lang="en-US" dirty="0"/>
              <a:t>supported by an appropriate legislative structure</a:t>
            </a:r>
          </a:p>
          <a:p>
            <a:r>
              <a:rPr lang="en-US" dirty="0"/>
              <a:t>Options Papers for each country </a:t>
            </a:r>
            <a:endParaRPr lang="en-US" b="1" dirty="0"/>
          </a:p>
          <a:p>
            <a:endParaRPr lang="en-US" dirty="0"/>
          </a:p>
          <a:p>
            <a:r>
              <a:rPr lang="en-US" dirty="0"/>
              <a:t>Provided by May of 2020, four months from now!</a:t>
            </a:r>
            <a:endParaRPr lang="en-AU" dirty="0"/>
          </a:p>
          <a:p>
            <a:endParaRPr lang="en-AU" dirty="0"/>
          </a:p>
        </p:txBody>
      </p:sp>
    </p:spTree>
    <p:extLst>
      <p:ext uri="{BB962C8B-B14F-4D97-AF65-F5344CB8AC3E}">
        <p14:creationId xmlns:p14="http://schemas.microsoft.com/office/powerpoint/2010/main" val="452224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1AC7-1451-468A-B1CB-4FE8A440C655}"/>
              </a:ext>
            </a:extLst>
          </p:cNvPr>
          <p:cNvSpPr>
            <a:spLocks noGrp="1"/>
          </p:cNvSpPr>
          <p:nvPr>
            <p:ph type="title"/>
          </p:nvPr>
        </p:nvSpPr>
        <p:spPr/>
        <p:txBody>
          <a:bodyPr/>
          <a:lstStyle/>
          <a:p>
            <a:r>
              <a:rPr lang="en-US"/>
              <a:t>Legislative Review &amp; Assessment</a:t>
            </a:r>
            <a:endParaRPr lang="en-AU" dirty="0"/>
          </a:p>
        </p:txBody>
      </p:sp>
      <p:sp>
        <p:nvSpPr>
          <p:cNvPr id="3" name="Content Placeholder 2">
            <a:extLst>
              <a:ext uri="{FF2B5EF4-FFF2-40B4-BE49-F238E27FC236}">
                <a16:creationId xmlns:a16="http://schemas.microsoft.com/office/drawing/2014/main" id="{18133E03-5548-4925-B610-C304C0F2ADF8}"/>
              </a:ext>
            </a:extLst>
          </p:cNvPr>
          <p:cNvSpPr>
            <a:spLocks noGrp="1"/>
          </p:cNvSpPr>
          <p:nvPr>
            <p:ph idx="1"/>
          </p:nvPr>
        </p:nvSpPr>
        <p:spPr>
          <a:xfrm>
            <a:off x="838199" y="1705429"/>
            <a:ext cx="10515600" cy="4797906"/>
          </a:xfrm>
        </p:spPr>
        <p:txBody>
          <a:bodyPr>
            <a:normAutofit/>
          </a:bodyPr>
          <a:lstStyle/>
          <a:p>
            <a:r>
              <a:rPr lang="en-US" sz="3200" dirty="0"/>
              <a:t>In-country consultations </a:t>
            </a:r>
            <a:r>
              <a:rPr lang="en-AU" sz="3200" dirty="0"/>
              <a:t>University of Melbourne (UoM)</a:t>
            </a:r>
          </a:p>
          <a:p>
            <a:r>
              <a:rPr lang="en-AU" sz="3200" dirty="0"/>
              <a:t>We need your help!</a:t>
            </a:r>
          </a:p>
          <a:p>
            <a:pPr lvl="1"/>
            <a:r>
              <a:rPr lang="en-US" sz="3200" dirty="0"/>
              <a:t>Provide details of appropriate staff to engage </a:t>
            </a:r>
          </a:p>
          <a:p>
            <a:pPr lvl="1"/>
            <a:r>
              <a:rPr lang="en-US" sz="3200" dirty="0"/>
              <a:t>To allow UoM to meet with appropriate officers </a:t>
            </a:r>
          </a:p>
          <a:p>
            <a:pPr lvl="0"/>
            <a:r>
              <a:rPr lang="en-US" sz="3200" dirty="0">
                <a:solidFill>
                  <a:prstClr val="black"/>
                </a:solidFill>
              </a:rPr>
              <a:t>Your active engagement and support for this work is appreciated.</a:t>
            </a:r>
            <a:endParaRPr lang="en-AU" sz="3200" dirty="0"/>
          </a:p>
        </p:txBody>
      </p:sp>
    </p:spTree>
    <p:extLst>
      <p:ext uri="{BB962C8B-B14F-4D97-AF65-F5344CB8AC3E}">
        <p14:creationId xmlns:p14="http://schemas.microsoft.com/office/powerpoint/2010/main" val="2180630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22F6-947F-43BA-A3F9-F62B270D947D}"/>
              </a:ext>
            </a:extLst>
          </p:cNvPr>
          <p:cNvSpPr>
            <a:spLocks noGrp="1"/>
          </p:cNvSpPr>
          <p:nvPr>
            <p:ph type="title"/>
          </p:nvPr>
        </p:nvSpPr>
        <p:spPr/>
        <p:txBody>
          <a:bodyPr/>
          <a:lstStyle/>
          <a:p>
            <a:r>
              <a:rPr lang="en-US" dirty="0"/>
              <a:t>Country Specific Assistance</a:t>
            </a:r>
            <a:endParaRPr lang="en-AU" dirty="0"/>
          </a:p>
        </p:txBody>
      </p:sp>
      <p:sp>
        <p:nvSpPr>
          <p:cNvPr id="3" name="Content Placeholder 2">
            <a:extLst>
              <a:ext uri="{FF2B5EF4-FFF2-40B4-BE49-F238E27FC236}">
                <a16:creationId xmlns:a16="http://schemas.microsoft.com/office/drawing/2014/main" id="{02CAADE2-23EB-4989-BDE4-12D147594E30}"/>
              </a:ext>
            </a:extLst>
          </p:cNvPr>
          <p:cNvSpPr>
            <a:spLocks noGrp="1"/>
          </p:cNvSpPr>
          <p:nvPr>
            <p:ph idx="1"/>
          </p:nvPr>
        </p:nvSpPr>
        <p:spPr>
          <a:xfrm>
            <a:off x="838200" y="1076779"/>
            <a:ext cx="10515600" cy="4797906"/>
          </a:xfrm>
        </p:spPr>
        <p:txBody>
          <a:bodyPr>
            <a:normAutofit/>
          </a:bodyPr>
          <a:lstStyle/>
          <a:p>
            <a:r>
              <a:rPr lang="en-US" sz="3000" dirty="0"/>
              <a:t>Each participating country can access up-to US$30,000 </a:t>
            </a:r>
            <a:r>
              <a:rPr lang="en-US" sz="3000" b="1" dirty="0"/>
              <a:t>technical assistance to address legislative </a:t>
            </a:r>
            <a:r>
              <a:rPr lang="en-US" sz="3000" dirty="0"/>
              <a:t>/ </a:t>
            </a:r>
            <a:r>
              <a:rPr lang="en-US" sz="3000" b="1" dirty="0"/>
              <a:t>policy</a:t>
            </a:r>
            <a:r>
              <a:rPr lang="en-US" sz="3000" dirty="0"/>
              <a:t> / </a:t>
            </a:r>
            <a:r>
              <a:rPr lang="en-US" sz="3000" b="1" dirty="0"/>
              <a:t>strategy work </a:t>
            </a:r>
            <a:r>
              <a:rPr lang="en-US" sz="3000" dirty="0"/>
              <a:t>necessary to progress waste management and the objectives of PacWastePlus.</a:t>
            </a:r>
          </a:p>
          <a:p>
            <a:endParaRPr lang="en-US" sz="3000" dirty="0"/>
          </a:p>
          <a:p>
            <a:r>
              <a:rPr lang="en-US" sz="3000" dirty="0"/>
              <a:t>All other countries have the ability (and are encouraged) to think about the support they may need to progress activity and support in-country projects.</a:t>
            </a:r>
            <a:endParaRPr lang="en-AU" sz="3000" dirty="0"/>
          </a:p>
        </p:txBody>
      </p:sp>
    </p:spTree>
    <p:extLst>
      <p:ext uri="{BB962C8B-B14F-4D97-AF65-F5344CB8AC3E}">
        <p14:creationId xmlns:p14="http://schemas.microsoft.com/office/powerpoint/2010/main" val="143240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1FC4-AF35-4DCB-9C25-79AA6A37B969}"/>
              </a:ext>
            </a:extLst>
          </p:cNvPr>
          <p:cNvSpPr>
            <a:spLocks noGrp="1"/>
          </p:cNvSpPr>
          <p:nvPr>
            <p:ph type="title"/>
          </p:nvPr>
        </p:nvSpPr>
        <p:spPr/>
        <p:txBody>
          <a:bodyPr/>
          <a:lstStyle/>
          <a:p>
            <a:r>
              <a:rPr lang="en-US" dirty="0"/>
              <a:t>Meeting Agenda</a:t>
            </a:r>
            <a:endParaRPr lang="en-AU" dirty="0"/>
          </a:p>
        </p:txBody>
      </p:sp>
      <p:graphicFrame>
        <p:nvGraphicFramePr>
          <p:cNvPr id="4" name="Table 4">
            <a:extLst>
              <a:ext uri="{FF2B5EF4-FFF2-40B4-BE49-F238E27FC236}">
                <a16:creationId xmlns:a16="http://schemas.microsoft.com/office/drawing/2014/main" id="{8FD6D975-2C76-4F2C-AD90-300B217D5358}"/>
              </a:ext>
            </a:extLst>
          </p:cNvPr>
          <p:cNvGraphicFramePr>
            <a:graphicFrameLocks noGrp="1"/>
          </p:cNvGraphicFramePr>
          <p:nvPr>
            <p:ph idx="1"/>
            <p:extLst>
              <p:ext uri="{D42A27DB-BD31-4B8C-83A1-F6EECF244321}">
                <p14:modId xmlns:p14="http://schemas.microsoft.com/office/powerpoint/2010/main" val="2302326485"/>
              </p:ext>
            </p:extLst>
          </p:nvPr>
        </p:nvGraphicFramePr>
        <p:xfrm>
          <a:off x="838200" y="1171575"/>
          <a:ext cx="10515597" cy="4500880"/>
        </p:xfrm>
        <a:graphic>
          <a:graphicData uri="http://schemas.openxmlformats.org/drawingml/2006/table">
            <a:tbl>
              <a:tblPr firstRow="1" bandRow="1">
                <a:tableStyleId>{7DF18680-E054-41AD-8BC1-D1AEF772440D}</a:tableStyleId>
              </a:tblPr>
              <a:tblGrid>
                <a:gridCol w="1460863">
                  <a:extLst>
                    <a:ext uri="{9D8B030D-6E8A-4147-A177-3AD203B41FA5}">
                      <a16:colId xmlns:a16="http://schemas.microsoft.com/office/drawing/2014/main" val="1226266196"/>
                    </a:ext>
                  </a:extLst>
                </a:gridCol>
                <a:gridCol w="5549535">
                  <a:extLst>
                    <a:ext uri="{9D8B030D-6E8A-4147-A177-3AD203B41FA5}">
                      <a16:colId xmlns:a16="http://schemas.microsoft.com/office/drawing/2014/main" val="3707823914"/>
                    </a:ext>
                  </a:extLst>
                </a:gridCol>
                <a:gridCol w="3505199">
                  <a:extLst>
                    <a:ext uri="{9D8B030D-6E8A-4147-A177-3AD203B41FA5}">
                      <a16:colId xmlns:a16="http://schemas.microsoft.com/office/drawing/2014/main" val="2030360158"/>
                    </a:ext>
                  </a:extLst>
                </a:gridCol>
              </a:tblGrid>
              <a:tr h="370840">
                <a:tc>
                  <a:txBody>
                    <a:bodyPr/>
                    <a:lstStyle/>
                    <a:p>
                      <a:r>
                        <a:rPr lang="en-US" dirty="0"/>
                        <a:t>Time</a:t>
                      </a:r>
                      <a:endParaRPr lang="en-AU" dirty="0"/>
                    </a:p>
                  </a:txBody>
                  <a:tcPr/>
                </a:tc>
                <a:tc>
                  <a:txBody>
                    <a:bodyPr/>
                    <a:lstStyle/>
                    <a:p>
                      <a:r>
                        <a:rPr lang="en-US" dirty="0"/>
                        <a:t>Session</a:t>
                      </a:r>
                      <a:endParaRPr lang="en-AU" dirty="0"/>
                    </a:p>
                  </a:txBody>
                  <a:tcPr/>
                </a:tc>
                <a:tc>
                  <a:txBody>
                    <a:bodyPr/>
                    <a:lstStyle/>
                    <a:p>
                      <a:r>
                        <a:rPr lang="en-US" dirty="0"/>
                        <a:t>Facilitator</a:t>
                      </a:r>
                      <a:endParaRPr lang="en-AU" dirty="0"/>
                    </a:p>
                  </a:txBody>
                  <a:tcPr/>
                </a:tc>
                <a:extLst>
                  <a:ext uri="{0D108BD9-81ED-4DB2-BD59-A6C34878D82A}">
                    <a16:rowId xmlns:a16="http://schemas.microsoft.com/office/drawing/2014/main" val="1681074177"/>
                  </a:ext>
                </a:extLst>
              </a:tr>
              <a:tr h="370840">
                <a:tc>
                  <a:txBody>
                    <a:bodyPr/>
                    <a:lstStyle/>
                    <a:p>
                      <a:r>
                        <a:rPr lang="en-US" dirty="0"/>
                        <a:t>10:20 – 12:30</a:t>
                      </a:r>
                      <a:endParaRPr lang="en-AU" dirty="0"/>
                    </a:p>
                  </a:txBody>
                  <a:tcPr/>
                </a:tc>
                <a:tc>
                  <a:txBody>
                    <a:bodyPr/>
                    <a:lstStyle/>
                    <a:p>
                      <a:r>
                        <a:rPr lang="en-US" b="1" dirty="0"/>
                        <a:t>Session 2: Programme Update</a:t>
                      </a:r>
                    </a:p>
                    <a:p>
                      <a:r>
                        <a:rPr lang="en-US" b="0" dirty="0"/>
                        <a:t>PWP update</a:t>
                      </a:r>
                    </a:p>
                    <a:p>
                      <a:r>
                        <a:rPr lang="en-US" b="0" dirty="0"/>
                        <a:t>USP Update</a:t>
                      </a:r>
                    </a:p>
                    <a:p>
                      <a:r>
                        <a:rPr lang="en-US" b="0" dirty="0"/>
                        <a:t>SPC Update</a:t>
                      </a:r>
                    </a:p>
                  </a:txBody>
                  <a:tcPr/>
                </a:tc>
                <a:tc>
                  <a:txBody>
                    <a:bodyPr/>
                    <a:lstStyle/>
                    <a:p>
                      <a:endParaRPr lang="en-US" dirty="0"/>
                    </a:p>
                    <a:p>
                      <a:r>
                        <a:rPr lang="en-US" dirty="0"/>
                        <a:t>Bradley Nolan (SPREP)</a:t>
                      </a:r>
                    </a:p>
                    <a:p>
                      <a:r>
                        <a:rPr lang="en-US" dirty="0"/>
                        <a:t>Isoa (USP)</a:t>
                      </a:r>
                    </a:p>
                    <a:p>
                      <a:r>
                        <a:rPr lang="en-US" dirty="0"/>
                        <a:t>David Hebblethwaite (SPC)</a:t>
                      </a:r>
                      <a:endParaRPr lang="en-AU" dirty="0"/>
                    </a:p>
                  </a:txBody>
                  <a:tcPr/>
                </a:tc>
                <a:extLst>
                  <a:ext uri="{0D108BD9-81ED-4DB2-BD59-A6C34878D82A}">
                    <a16:rowId xmlns:a16="http://schemas.microsoft.com/office/drawing/2014/main" val="1701793135"/>
                  </a:ext>
                </a:extLst>
              </a:tr>
              <a:tr h="370840">
                <a:tc>
                  <a:txBody>
                    <a:bodyPr/>
                    <a:lstStyle/>
                    <a:p>
                      <a:r>
                        <a:rPr lang="en-US" dirty="0"/>
                        <a:t>12:30 – 13:30</a:t>
                      </a:r>
                      <a:endParaRPr lang="en-AU" dirty="0"/>
                    </a:p>
                  </a:txBody>
                  <a:tcPr>
                    <a:solidFill>
                      <a:schemeClr val="bg1">
                        <a:lumMod val="85000"/>
                      </a:schemeClr>
                    </a:solidFill>
                  </a:tcPr>
                </a:tc>
                <a:tc>
                  <a:txBody>
                    <a:bodyPr/>
                    <a:lstStyle/>
                    <a:p>
                      <a:r>
                        <a:rPr lang="en-US" dirty="0"/>
                        <a:t>Lunch</a:t>
                      </a:r>
                      <a:endParaRPr lang="en-AU" dirty="0"/>
                    </a:p>
                  </a:txBody>
                  <a:tcPr>
                    <a:solidFill>
                      <a:schemeClr val="bg1">
                        <a:lumMod val="85000"/>
                      </a:schemeClr>
                    </a:solidFill>
                  </a:tcPr>
                </a:tc>
                <a:tc>
                  <a:txBody>
                    <a:bodyPr/>
                    <a:lstStyle/>
                    <a:p>
                      <a:endParaRPr lang="en-AU" dirty="0"/>
                    </a:p>
                  </a:txBody>
                  <a:tcPr>
                    <a:solidFill>
                      <a:schemeClr val="bg1">
                        <a:lumMod val="85000"/>
                      </a:schemeClr>
                    </a:solidFill>
                  </a:tcPr>
                </a:tc>
                <a:extLst>
                  <a:ext uri="{0D108BD9-81ED-4DB2-BD59-A6C34878D82A}">
                    <a16:rowId xmlns:a16="http://schemas.microsoft.com/office/drawing/2014/main" val="2663109121"/>
                  </a:ext>
                </a:extLst>
              </a:tr>
              <a:tr h="370840">
                <a:tc>
                  <a:txBody>
                    <a:bodyPr/>
                    <a:lstStyle/>
                    <a:p>
                      <a:r>
                        <a:rPr lang="en-US" dirty="0"/>
                        <a:t>13:30 – 15:30</a:t>
                      </a:r>
                      <a:endParaRPr lang="en-AU" dirty="0"/>
                    </a:p>
                  </a:txBody>
                  <a:tcPr/>
                </a:tc>
                <a:tc>
                  <a:txBody>
                    <a:bodyPr/>
                    <a:lstStyle/>
                    <a:p>
                      <a:r>
                        <a:rPr lang="en-US" b="1" dirty="0"/>
                        <a:t>Session 3: In-Country Project Design</a:t>
                      </a:r>
                    </a:p>
                    <a:p>
                      <a:r>
                        <a:rPr lang="en-US" b="0" dirty="0"/>
                        <a:t>Facilitated Discussion</a:t>
                      </a:r>
                    </a:p>
                    <a:p>
                      <a:r>
                        <a:rPr lang="en-US" b="0" dirty="0"/>
                        <a:t>Overview of process and administration</a:t>
                      </a:r>
                      <a:endParaRPr lang="en-AU" b="0" dirty="0"/>
                    </a:p>
                  </a:txBody>
                  <a:tcPr/>
                </a:tc>
                <a:tc>
                  <a:txBody>
                    <a:bodyPr/>
                    <a:lstStyle/>
                    <a:p>
                      <a:endParaRPr lang="en-US" dirty="0"/>
                    </a:p>
                    <a:p>
                      <a:r>
                        <a:rPr lang="en-US" dirty="0"/>
                        <a:t>PWP Technical Officers (SPREP)</a:t>
                      </a:r>
                    </a:p>
                    <a:p>
                      <a:r>
                        <a:rPr lang="en-AU" dirty="0"/>
                        <a:t>Bradley Nolan (SPREP)</a:t>
                      </a:r>
                    </a:p>
                  </a:txBody>
                  <a:tcPr/>
                </a:tc>
                <a:extLst>
                  <a:ext uri="{0D108BD9-81ED-4DB2-BD59-A6C34878D82A}">
                    <a16:rowId xmlns:a16="http://schemas.microsoft.com/office/drawing/2014/main" val="2348516659"/>
                  </a:ext>
                </a:extLst>
              </a:tr>
              <a:tr h="370840">
                <a:tc>
                  <a:txBody>
                    <a:bodyPr/>
                    <a:lstStyle/>
                    <a:p>
                      <a:r>
                        <a:rPr lang="en-US" dirty="0"/>
                        <a:t>15:30 – 15:50</a:t>
                      </a:r>
                      <a:endParaRPr lang="en-AU" dirty="0"/>
                    </a:p>
                  </a:txBody>
                  <a:tcPr>
                    <a:solidFill>
                      <a:schemeClr val="bg1">
                        <a:lumMod val="85000"/>
                      </a:schemeClr>
                    </a:solidFill>
                  </a:tcPr>
                </a:tc>
                <a:tc>
                  <a:txBody>
                    <a:bodyPr/>
                    <a:lstStyle/>
                    <a:p>
                      <a:r>
                        <a:rPr lang="en-US" dirty="0"/>
                        <a:t>Afternoon Tea</a:t>
                      </a:r>
                      <a:endParaRPr lang="en-AU" dirty="0"/>
                    </a:p>
                  </a:txBody>
                  <a:tcPr>
                    <a:solidFill>
                      <a:schemeClr val="bg1">
                        <a:lumMod val="85000"/>
                      </a:schemeClr>
                    </a:solidFill>
                  </a:tcPr>
                </a:tc>
                <a:tc>
                  <a:txBody>
                    <a:bodyPr/>
                    <a:lstStyle/>
                    <a:p>
                      <a:endParaRPr lang="en-AU" dirty="0"/>
                    </a:p>
                  </a:txBody>
                  <a:tcPr>
                    <a:solidFill>
                      <a:schemeClr val="bg1">
                        <a:lumMod val="85000"/>
                      </a:schemeClr>
                    </a:solidFill>
                  </a:tcPr>
                </a:tc>
                <a:extLst>
                  <a:ext uri="{0D108BD9-81ED-4DB2-BD59-A6C34878D82A}">
                    <a16:rowId xmlns:a16="http://schemas.microsoft.com/office/drawing/2014/main" val="2741493323"/>
                  </a:ext>
                </a:extLst>
              </a:tr>
              <a:tr h="370840">
                <a:tc>
                  <a:txBody>
                    <a:bodyPr/>
                    <a:lstStyle/>
                    <a:p>
                      <a:r>
                        <a:rPr lang="en-US" dirty="0"/>
                        <a:t>15:50 – 16:45</a:t>
                      </a:r>
                      <a:endParaRPr lang="en-AU" dirty="0"/>
                    </a:p>
                  </a:txBody>
                  <a:tcPr/>
                </a:tc>
                <a:tc>
                  <a:txBody>
                    <a:bodyPr/>
                    <a:lstStyle/>
                    <a:p>
                      <a:r>
                        <a:rPr lang="en-US" b="1" dirty="0"/>
                        <a:t>Session 4: Project Administration</a:t>
                      </a:r>
                    </a:p>
                    <a:p>
                      <a:r>
                        <a:rPr lang="en-US" dirty="0"/>
                        <a:t>Year 2 workplan</a:t>
                      </a:r>
                    </a:p>
                    <a:p>
                      <a:r>
                        <a:rPr lang="en-US" dirty="0"/>
                        <a:t>General Business</a:t>
                      </a:r>
                      <a:endParaRPr lang="en-AU" dirty="0"/>
                    </a:p>
                  </a:txBody>
                  <a:tcPr/>
                </a:tc>
                <a:tc>
                  <a:txBody>
                    <a:bodyPr/>
                    <a:lstStyle/>
                    <a:p>
                      <a:endParaRPr lang="en-US" dirty="0"/>
                    </a:p>
                    <a:p>
                      <a:r>
                        <a:rPr lang="en-US" dirty="0"/>
                        <a:t>PWP Team</a:t>
                      </a:r>
                    </a:p>
                    <a:p>
                      <a:r>
                        <a:rPr lang="en-US" dirty="0"/>
                        <a:t>All</a:t>
                      </a:r>
                      <a:endParaRPr lang="en-AU" dirty="0"/>
                    </a:p>
                  </a:txBody>
                  <a:tcPr/>
                </a:tc>
                <a:extLst>
                  <a:ext uri="{0D108BD9-81ED-4DB2-BD59-A6C34878D82A}">
                    <a16:rowId xmlns:a16="http://schemas.microsoft.com/office/drawing/2014/main" val="2222715414"/>
                  </a:ext>
                </a:extLst>
              </a:tr>
              <a:tr h="370840">
                <a:tc>
                  <a:txBody>
                    <a:bodyPr/>
                    <a:lstStyle/>
                    <a:p>
                      <a:r>
                        <a:rPr lang="en-US" dirty="0"/>
                        <a:t>17:45 – 18:45</a:t>
                      </a:r>
                      <a:endParaRPr lang="en-AU" dirty="0"/>
                    </a:p>
                  </a:txBody>
                  <a:tcPr>
                    <a:solidFill>
                      <a:schemeClr val="bg1">
                        <a:lumMod val="85000"/>
                      </a:schemeClr>
                    </a:solidFill>
                  </a:tcPr>
                </a:tc>
                <a:tc>
                  <a:txBody>
                    <a:bodyPr/>
                    <a:lstStyle/>
                    <a:p>
                      <a:r>
                        <a:rPr lang="en-US" b="1" dirty="0"/>
                        <a:t>Cocktail Function</a:t>
                      </a:r>
                      <a:endParaRPr lang="en-AU" b="1" dirty="0"/>
                    </a:p>
                  </a:txBody>
                  <a:tcPr>
                    <a:solidFill>
                      <a:schemeClr val="bg1">
                        <a:lumMod val="85000"/>
                      </a:schemeClr>
                    </a:solidFill>
                  </a:tcPr>
                </a:tc>
                <a:tc>
                  <a:txBody>
                    <a:bodyPr/>
                    <a:lstStyle/>
                    <a:p>
                      <a:endParaRPr lang="en-AU" dirty="0"/>
                    </a:p>
                  </a:txBody>
                  <a:tcPr>
                    <a:solidFill>
                      <a:schemeClr val="bg1">
                        <a:lumMod val="85000"/>
                      </a:schemeClr>
                    </a:solidFill>
                  </a:tcPr>
                </a:tc>
                <a:extLst>
                  <a:ext uri="{0D108BD9-81ED-4DB2-BD59-A6C34878D82A}">
                    <a16:rowId xmlns:a16="http://schemas.microsoft.com/office/drawing/2014/main" val="2602240985"/>
                  </a:ext>
                </a:extLst>
              </a:tr>
            </a:tbl>
          </a:graphicData>
        </a:graphic>
      </p:graphicFrame>
    </p:spTree>
    <p:extLst>
      <p:ext uri="{BB962C8B-B14F-4D97-AF65-F5344CB8AC3E}">
        <p14:creationId xmlns:p14="http://schemas.microsoft.com/office/powerpoint/2010/main" val="3135178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A74-2864-4BA8-AAA2-02C83035B7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KRA 3 – On-Ground Action</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action&quot;">
            <a:extLst>
              <a:ext uri="{FF2B5EF4-FFF2-40B4-BE49-F238E27FC236}">
                <a16:creationId xmlns:a16="http://schemas.microsoft.com/office/drawing/2014/main" id="{5BBB875A-BE81-47C4-8DA7-9FDA824CB7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9" r="16896"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1969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A291-D4F6-43BB-B8F8-664510A2BB78}"/>
              </a:ext>
            </a:extLst>
          </p:cNvPr>
          <p:cNvSpPr>
            <a:spLocks noGrp="1"/>
          </p:cNvSpPr>
          <p:nvPr>
            <p:ph type="title"/>
          </p:nvPr>
        </p:nvSpPr>
        <p:spPr/>
        <p:txBody>
          <a:bodyPr>
            <a:normAutofit/>
          </a:bodyPr>
          <a:lstStyle/>
          <a:p>
            <a:r>
              <a:rPr lang="en-US" dirty="0"/>
              <a:t>Complete PacWaste Actions</a:t>
            </a:r>
            <a:endParaRPr lang="en-AU" dirty="0"/>
          </a:p>
        </p:txBody>
      </p:sp>
      <p:sp>
        <p:nvSpPr>
          <p:cNvPr id="3" name="Content Placeholder 2">
            <a:extLst>
              <a:ext uri="{FF2B5EF4-FFF2-40B4-BE49-F238E27FC236}">
                <a16:creationId xmlns:a16="http://schemas.microsoft.com/office/drawing/2014/main" id="{0D6CC2D5-AC7A-425E-A088-8FA43CB5AA5A}"/>
              </a:ext>
            </a:extLst>
          </p:cNvPr>
          <p:cNvSpPr>
            <a:spLocks noGrp="1"/>
          </p:cNvSpPr>
          <p:nvPr>
            <p:ph idx="1"/>
          </p:nvPr>
        </p:nvSpPr>
        <p:spPr>
          <a:xfrm>
            <a:off x="838200" y="1191079"/>
            <a:ext cx="10515600" cy="4797906"/>
          </a:xfrm>
        </p:spPr>
        <p:txBody>
          <a:bodyPr/>
          <a:lstStyle/>
          <a:p>
            <a:r>
              <a:rPr lang="en-US" b="1" dirty="0"/>
              <a:t>Healthcare Training in Timor-Leste </a:t>
            </a:r>
            <a:r>
              <a:rPr lang="en-US" dirty="0"/>
              <a:t>(Contract being signed)</a:t>
            </a:r>
          </a:p>
          <a:p>
            <a:r>
              <a:rPr lang="en-US" b="1" dirty="0"/>
              <a:t>Incinerator repairs</a:t>
            </a:r>
          </a:p>
          <a:p>
            <a:pPr lvl="1"/>
            <a:r>
              <a:rPr lang="en-US" dirty="0" err="1"/>
              <a:t>Norsup</a:t>
            </a:r>
            <a:r>
              <a:rPr lang="en-US" dirty="0"/>
              <a:t> (Vanuatu) – contract negotiation</a:t>
            </a:r>
          </a:p>
          <a:p>
            <a:pPr lvl="1"/>
            <a:r>
              <a:rPr lang="en-US" dirty="0"/>
              <a:t>Gizo (Solomon Islands) – discussions with UNICEF for support</a:t>
            </a:r>
          </a:p>
          <a:p>
            <a:pPr lvl="1"/>
            <a:r>
              <a:rPr lang="en-US" dirty="0"/>
              <a:t>Tarawa (Kiribati) – contract negotiation</a:t>
            </a:r>
          </a:p>
          <a:p>
            <a:pPr lvl="1"/>
            <a:r>
              <a:rPr lang="en-US" dirty="0"/>
              <a:t>Palau – contract negotiation</a:t>
            </a:r>
          </a:p>
          <a:p>
            <a:pPr lvl="1"/>
            <a:r>
              <a:rPr lang="en-US" dirty="0"/>
              <a:t>Honiara (Solomon Islands) – contract negotiation</a:t>
            </a:r>
          </a:p>
          <a:p>
            <a:pPr lvl="1"/>
            <a:r>
              <a:rPr lang="en-US" dirty="0"/>
              <a:t>Helena Goldie (Solomon Islands) – contract negotiation</a:t>
            </a:r>
          </a:p>
          <a:p>
            <a:pPr lvl="1"/>
            <a:r>
              <a:rPr lang="en-US" dirty="0"/>
              <a:t>Tonga – contract negotiation</a:t>
            </a:r>
          </a:p>
          <a:p>
            <a:r>
              <a:rPr lang="en-US" b="1" dirty="0"/>
              <a:t>Asbestos clean-up in Niue </a:t>
            </a:r>
            <a:r>
              <a:rPr lang="en-US" dirty="0"/>
              <a:t>(mission trip in February 2020 to address)</a:t>
            </a:r>
            <a:endParaRPr lang="en-AU" dirty="0"/>
          </a:p>
        </p:txBody>
      </p:sp>
    </p:spTree>
    <p:extLst>
      <p:ext uri="{BB962C8B-B14F-4D97-AF65-F5344CB8AC3E}">
        <p14:creationId xmlns:p14="http://schemas.microsoft.com/office/powerpoint/2010/main" val="1567769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17048-984B-4E30-B5A2-956C129F8662}"/>
              </a:ext>
            </a:extLst>
          </p:cNvPr>
          <p:cNvSpPr>
            <a:spLocks noGrp="1"/>
          </p:cNvSpPr>
          <p:nvPr>
            <p:ph type="title"/>
          </p:nvPr>
        </p:nvSpPr>
        <p:spPr>
          <a:xfrm>
            <a:off x="838200" y="0"/>
            <a:ext cx="10515600" cy="1325563"/>
          </a:xfrm>
        </p:spPr>
        <p:txBody>
          <a:bodyPr/>
          <a:lstStyle/>
          <a:p>
            <a:r>
              <a:rPr lang="en-US" dirty="0">
                <a:solidFill>
                  <a:schemeClr val="tx2"/>
                </a:solidFill>
                <a:latin typeface="Verdana" panose="020B0604030504040204" pitchFamily="34" charset="0"/>
                <a:ea typeface="Verdana" panose="020B0604030504040204" pitchFamily="34" charset="0"/>
              </a:rPr>
              <a:t>In Country Projects (US$300,000)</a:t>
            </a:r>
            <a:endParaRPr lang="en-AU" dirty="0">
              <a:solidFill>
                <a:schemeClr val="tx2"/>
              </a:solidFill>
              <a:latin typeface="Verdana" panose="020B0604030504040204" pitchFamily="34" charset="0"/>
              <a:ea typeface="Verdana" panose="020B0604030504040204" pitchFamily="34" charset="0"/>
            </a:endParaRPr>
          </a:p>
        </p:txBody>
      </p:sp>
      <p:graphicFrame>
        <p:nvGraphicFramePr>
          <p:cNvPr id="4" name="Content Placeholder 3">
            <a:extLst>
              <a:ext uri="{FF2B5EF4-FFF2-40B4-BE49-F238E27FC236}">
                <a16:creationId xmlns:a16="http://schemas.microsoft.com/office/drawing/2014/main" id="{7BE131E1-243F-4B97-B9FF-6B47374EF456}"/>
              </a:ext>
            </a:extLst>
          </p:cNvPr>
          <p:cNvGraphicFramePr>
            <a:graphicFrameLocks noGrp="1"/>
          </p:cNvGraphicFramePr>
          <p:nvPr>
            <p:ph sz="half" idx="2"/>
            <p:extLst>
              <p:ext uri="{D42A27DB-BD31-4B8C-83A1-F6EECF244321}">
                <p14:modId xmlns:p14="http://schemas.microsoft.com/office/powerpoint/2010/main" val="1063584723"/>
              </p:ext>
            </p:extLst>
          </p:nvPr>
        </p:nvGraphicFramePr>
        <p:xfrm>
          <a:off x="-490121" y="462110"/>
          <a:ext cx="12850564"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a:extLst>
              <a:ext uri="{FF2B5EF4-FFF2-40B4-BE49-F238E27FC236}">
                <a16:creationId xmlns:a16="http://schemas.microsoft.com/office/drawing/2014/main" id="{BF2D4245-B203-411E-86C8-547D94B70536}"/>
              </a:ext>
            </a:extLst>
          </p:cNvPr>
          <p:cNvSpPr>
            <a:spLocks noGrp="1"/>
          </p:cNvSpPr>
          <p:nvPr>
            <p:ph sz="quarter" idx="4"/>
          </p:nvPr>
        </p:nvSpPr>
        <p:spPr>
          <a:xfrm>
            <a:off x="350874" y="3625702"/>
            <a:ext cx="8048662" cy="3905177"/>
          </a:xfrm>
        </p:spPr>
        <p:txBody>
          <a:bodyPr/>
          <a:lstStyle/>
          <a:p>
            <a:pPr marL="0" indent="0">
              <a:buNone/>
            </a:pPr>
            <a:r>
              <a:rPr lang="en-US" u="sng" dirty="0"/>
              <a:t>Preparatory Works: </a:t>
            </a:r>
          </a:p>
          <a:p>
            <a:pPr lvl="1">
              <a:buFont typeface="Wingdings" panose="05000000000000000000" pitchFamily="2" charset="2"/>
              <a:buChar char="ü"/>
            </a:pPr>
            <a:r>
              <a:rPr lang="en-AU" dirty="0"/>
              <a:t>Consultation with relevant stakeholders</a:t>
            </a:r>
          </a:p>
          <a:p>
            <a:pPr lvl="1">
              <a:buFont typeface="Wingdings" panose="05000000000000000000" pitchFamily="2" charset="2"/>
              <a:buChar char="ü"/>
            </a:pPr>
            <a:r>
              <a:rPr lang="en-AU" dirty="0"/>
              <a:t>Alignment to National Priority</a:t>
            </a:r>
          </a:p>
          <a:p>
            <a:pPr lvl="1">
              <a:buFont typeface="Wingdings" panose="05000000000000000000" pitchFamily="2" charset="2"/>
              <a:buChar char="ü"/>
            </a:pPr>
            <a:r>
              <a:rPr lang="en-AU" dirty="0"/>
              <a:t>State of Readiness</a:t>
            </a:r>
          </a:p>
          <a:p>
            <a:pPr lvl="1">
              <a:buFont typeface="Wingdings" panose="05000000000000000000" pitchFamily="2" charset="2"/>
              <a:buChar char="ü"/>
            </a:pPr>
            <a:r>
              <a:rPr lang="en-AU" dirty="0"/>
              <a:t>Project compliments current ongoing initiative</a:t>
            </a:r>
          </a:p>
          <a:p>
            <a:pPr lvl="1">
              <a:buFont typeface="Wingdings" panose="05000000000000000000" pitchFamily="2" charset="2"/>
              <a:buChar char="ü"/>
            </a:pPr>
            <a:r>
              <a:rPr lang="en-AU" dirty="0"/>
              <a:t>Sustainability of the project</a:t>
            </a:r>
          </a:p>
        </p:txBody>
      </p:sp>
    </p:spTree>
    <p:extLst>
      <p:ext uri="{BB962C8B-B14F-4D97-AF65-F5344CB8AC3E}">
        <p14:creationId xmlns:p14="http://schemas.microsoft.com/office/powerpoint/2010/main" val="3528806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8A74-2864-4BA8-AAA2-02C83035B7C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t>KRA 4 – Human Capacity</a:t>
            </a:r>
          </a:p>
        </p:txBody>
      </p:sp>
      <p:sp>
        <p:nvSpPr>
          <p:cNvPr id="135" name="Freeform: Shape 1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human capacity&quot;">
            <a:extLst>
              <a:ext uri="{FF2B5EF4-FFF2-40B4-BE49-F238E27FC236}">
                <a16:creationId xmlns:a16="http://schemas.microsoft.com/office/drawing/2014/main" id="{69E5F16F-2F8C-447F-AF8F-2D757D5ACF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73" r="21874"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3167"/>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58D885-924C-4173-8868-2182206B670B}"/>
              </a:ext>
            </a:extLst>
          </p:cNvPr>
          <p:cNvSpPr txBox="1">
            <a:spLocks/>
          </p:cNvSpPr>
          <p:nvPr/>
        </p:nvSpPr>
        <p:spPr>
          <a:xfrm>
            <a:off x="495301" y="230452"/>
            <a:ext cx="3665811" cy="4930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Verdana" panose="020B0604030504040204" pitchFamily="34" charset="0"/>
                <a:ea typeface="Verdana" panose="020B0604030504040204" pitchFamily="34" charset="0"/>
                <a:cs typeface="+mj-cs"/>
              </a:defRPr>
            </a:lvl1pPr>
          </a:lstStyle>
          <a:p>
            <a:pPr algn="r"/>
            <a:r>
              <a:rPr lang="en-US">
                <a:solidFill>
                  <a:schemeClr val="tx1"/>
                </a:solidFill>
              </a:rPr>
              <a:t>Capacity Needs Assessment</a:t>
            </a:r>
            <a:endParaRPr lang="en-US" dirty="0">
              <a:solidFill>
                <a:schemeClr val="tx1"/>
              </a:solidFill>
            </a:endParaRPr>
          </a:p>
        </p:txBody>
      </p:sp>
      <p:sp>
        <p:nvSpPr>
          <p:cNvPr id="9" name="Content Placeholder 2">
            <a:extLst>
              <a:ext uri="{FF2B5EF4-FFF2-40B4-BE49-F238E27FC236}">
                <a16:creationId xmlns:a16="http://schemas.microsoft.com/office/drawing/2014/main" id="{8B59A885-8A82-4360-BD14-D6E6F3C8F5EC}"/>
              </a:ext>
            </a:extLst>
          </p:cNvPr>
          <p:cNvSpPr txBox="1">
            <a:spLocks/>
          </p:cNvSpPr>
          <p:nvPr/>
        </p:nvSpPr>
        <p:spPr>
          <a:xfrm>
            <a:off x="4804581" y="1323974"/>
            <a:ext cx="6377769" cy="38367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Establish a minimum standard for governance, management and enforcement for each of the priority waste streams</a:t>
            </a:r>
          </a:p>
          <a:p>
            <a:r>
              <a:rPr lang="en-US" sz="2400"/>
              <a:t>Assess the current activities and capacity against these standards</a:t>
            </a:r>
          </a:p>
          <a:p>
            <a:r>
              <a:rPr lang="en-US" sz="2400"/>
              <a:t>Report on needs and immediate opportunities for project activity</a:t>
            </a:r>
          </a:p>
          <a:p>
            <a:endParaRPr lang="en-US" sz="2400"/>
          </a:p>
          <a:p>
            <a:pPr marL="0" indent="0">
              <a:buFont typeface="Arial" panose="020B0604020202020204" pitchFamily="34" charset="0"/>
              <a:buNone/>
            </a:pPr>
            <a:r>
              <a:rPr lang="en-US" sz="2400" b="1" i="1"/>
              <a:t>Tenders under assessment at present</a:t>
            </a:r>
          </a:p>
          <a:p>
            <a:endParaRPr lang="en-US" sz="2400"/>
          </a:p>
          <a:p>
            <a:endParaRPr lang="en-US" sz="2400" dirty="0"/>
          </a:p>
        </p:txBody>
      </p:sp>
      <p:cxnSp>
        <p:nvCxnSpPr>
          <p:cNvPr id="11" name="Straight Connector 10">
            <a:extLst>
              <a:ext uri="{FF2B5EF4-FFF2-40B4-BE49-F238E27FC236}">
                <a16:creationId xmlns:a16="http://schemas.microsoft.com/office/drawing/2014/main" id="{39630897-D54E-423D-A08F-47779B68865E}"/>
              </a:ext>
            </a:extLst>
          </p:cNvPr>
          <p:cNvCxnSpPr/>
          <p:nvPr/>
        </p:nvCxnSpPr>
        <p:spPr>
          <a:xfrm>
            <a:off x="4476750" y="1485900"/>
            <a:ext cx="0" cy="2124075"/>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9241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185B4C-3C56-4CC3-AD7C-81466F9C85BF}"/>
              </a:ext>
            </a:extLst>
          </p:cNvPr>
          <p:cNvSpPr>
            <a:spLocks noGrp="1"/>
          </p:cNvSpPr>
          <p:nvPr>
            <p:ph type="title"/>
          </p:nvPr>
        </p:nvSpPr>
        <p:spPr>
          <a:xfrm>
            <a:off x="863029" y="1012004"/>
            <a:ext cx="3416158" cy="4795408"/>
          </a:xfrm>
        </p:spPr>
        <p:txBody>
          <a:bodyPr>
            <a:normAutofit/>
          </a:bodyPr>
          <a:lstStyle/>
          <a:p>
            <a:r>
              <a:rPr lang="en-US">
                <a:solidFill>
                  <a:srgbClr val="FFFFFF"/>
                </a:solidFill>
                <a:latin typeface="Verdana" panose="020B0604030504040204" pitchFamily="34" charset="0"/>
                <a:ea typeface="Verdana" panose="020B0604030504040204" pitchFamily="34" charset="0"/>
              </a:rPr>
              <a:t>Capacity Building</a:t>
            </a:r>
            <a:endParaRPr lang="en-AU">
              <a:solidFill>
                <a:srgbClr val="FFFFFF"/>
              </a:solidFill>
              <a:latin typeface="Verdana" panose="020B0604030504040204" pitchFamily="34" charset="0"/>
              <a:ea typeface="Verdana" panose="020B0604030504040204" pitchFamily="34" charset="0"/>
            </a:endParaRPr>
          </a:p>
        </p:txBody>
      </p:sp>
      <p:graphicFrame>
        <p:nvGraphicFramePr>
          <p:cNvPr id="5" name="Content Placeholder 2">
            <a:extLst>
              <a:ext uri="{FF2B5EF4-FFF2-40B4-BE49-F238E27FC236}">
                <a16:creationId xmlns:a16="http://schemas.microsoft.com/office/drawing/2014/main" id="{FD48F47B-DD08-44D8-A254-D56C52989C99}"/>
              </a:ext>
            </a:extLst>
          </p:cNvPr>
          <p:cNvGraphicFramePr>
            <a:graphicFrameLocks noGrp="1"/>
          </p:cNvGraphicFramePr>
          <p:nvPr>
            <p:ph idx="1"/>
            <p:extLst>
              <p:ext uri="{D42A27DB-BD31-4B8C-83A1-F6EECF244321}">
                <p14:modId xmlns:p14="http://schemas.microsoft.com/office/powerpoint/2010/main" val="8764185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147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15BA-7836-402B-9D3E-AE8A2B8CD7A3}"/>
              </a:ext>
            </a:extLst>
          </p:cNvPr>
          <p:cNvSpPr>
            <a:spLocks noGrp="1"/>
          </p:cNvSpPr>
          <p:nvPr>
            <p:ph type="title"/>
          </p:nvPr>
        </p:nvSpPr>
        <p:spPr>
          <a:xfrm>
            <a:off x="838200" y="285870"/>
            <a:ext cx="10515600" cy="885705"/>
          </a:xfrm>
        </p:spPr>
        <p:txBody>
          <a:bodyPr>
            <a:normAutofit fontScale="90000"/>
          </a:bodyPr>
          <a:lstStyle/>
          <a:p>
            <a:pPr algn="ctr"/>
            <a:r>
              <a:rPr lang="en-US" dirty="0"/>
              <a:t>Regional vocation &amp; tertiary waste management programme</a:t>
            </a:r>
            <a:endParaRPr lang="en-AU" dirty="0"/>
          </a:p>
        </p:txBody>
      </p:sp>
      <p:graphicFrame>
        <p:nvGraphicFramePr>
          <p:cNvPr id="4" name="Content Placeholder 3">
            <a:extLst>
              <a:ext uri="{FF2B5EF4-FFF2-40B4-BE49-F238E27FC236}">
                <a16:creationId xmlns:a16="http://schemas.microsoft.com/office/drawing/2014/main" id="{3791922C-8E87-4E55-8A55-F0B64FAF4B82}"/>
              </a:ext>
            </a:extLst>
          </p:cNvPr>
          <p:cNvGraphicFramePr>
            <a:graphicFrameLocks noGrp="1"/>
          </p:cNvGraphicFramePr>
          <p:nvPr>
            <p:ph idx="1"/>
            <p:extLst>
              <p:ext uri="{D42A27DB-BD31-4B8C-83A1-F6EECF244321}">
                <p14:modId xmlns:p14="http://schemas.microsoft.com/office/powerpoint/2010/main" val="4169604226"/>
              </p:ext>
            </p:extLst>
          </p:nvPr>
        </p:nvGraphicFramePr>
        <p:xfrm>
          <a:off x="838200" y="1171575"/>
          <a:ext cx="10515600" cy="4799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2066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EE52-A081-4D3F-9085-61F02655BBDC}"/>
              </a:ext>
            </a:extLst>
          </p:cNvPr>
          <p:cNvSpPr>
            <a:spLocks noGrp="1"/>
          </p:cNvSpPr>
          <p:nvPr>
            <p:ph type="title"/>
          </p:nvPr>
        </p:nvSpPr>
        <p:spPr>
          <a:xfrm>
            <a:off x="6053668" y="803325"/>
            <a:ext cx="5314536" cy="1325563"/>
          </a:xfrm>
        </p:spPr>
        <p:txBody>
          <a:bodyPr vert="horz" lIns="91440" tIns="45720" rIns="91440" bIns="45720" rtlCol="0" anchor="ctr">
            <a:normAutofit/>
          </a:bodyPr>
          <a:lstStyle/>
          <a:p>
            <a:r>
              <a:rPr lang="en-US" kern="1200">
                <a:solidFill>
                  <a:schemeClr val="tx1"/>
                </a:solidFill>
                <a:latin typeface="+mj-lt"/>
                <a:ea typeface="+mj-ea"/>
                <a:cs typeface="+mj-cs"/>
              </a:rPr>
              <a:t>Capacity Building opportunities</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usiness Growth">
            <a:extLst>
              <a:ext uri="{FF2B5EF4-FFF2-40B4-BE49-F238E27FC236}">
                <a16:creationId xmlns:a16="http://schemas.microsoft.com/office/drawing/2014/main" id="{73488066-8AD2-4604-B50A-6D73AB985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733" y="543135"/>
            <a:ext cx="4228890" cy="4228890"/>
          </a:xfrm>
          <a:prstGeom prst="rect">
            <a:avLst/>
          </a:prstGeom>
        </p:spPr>
      </p:pic>
      <p:sp>
        <p:nvSpPr>
          <p:cNvPr id="3" name="Content Placeholder 2">
            <a:extLst>
              <a:ext uri="{FF2B5EF4-FFF2-40B4-BE49-F238E27FC236}">
                <a16:creationId xmlns:a16="http://schemas.microsoft.com/office/drawing/2014/main" id="{1457B61D-7567-40B4-81B2-996AC2BC6202}"/>
              </a:ext>
            </a:extLst>
          </p:cNvPr>
          <p:cNvSpPr>
            <a:spLocks noGrp="1"/>
          </p:cNvSpPr>
          <p:nvPr>
            <p:ph idx="1"/>
          </p:nvPr>
        </p:nvSpPr>
        <p:spPr>
          <a:xfrm>
            <a:off x="6053667" y="2279018"/>
            <a:ext cx="5314543" cy="3375920"/>
          </a:xfrm>
        </p:spPr>
        <p:txBody>
          <a:bodyPr vert="horz" lIns="91440" tIns="45720" rIns="91440" bIns="45720" rtlCol="0" anchor="t">
            <a:normAutofit/>
          </a:bodyPr>
          <a:lstStyle/>
          <a:p>
            <a:pPr marL="0"/>
            <a:endParaRPr lang="en-US" sz="1800"/>
          </a:p>
          <a:p>
            <a:r>
              <a:rPr lang="en-US" sz="1800"/>
              <a:t>Capacity building provided through consultant visits and PWP missions</a:t>
            </a:r>
          </a:p>
          <a:p>
            <a:r>
              <a:rPr lang="en-US" sz="1800"/>
              <a:t>Identification of immediate training opportunities that can be delivered</a:t>
            </a:r>
          </a:p>
          <a:p>
            <a:r>
              <a:rPr lang="en-US" sz="1800"/>
              <a:t>Support for country exchanges</a:t>
            </a:r>
          </a:p>
          <a:p>
            <a:r>
              <a:rPr lang="en-US" sz="1800"/>
              <a:t>Support for the implementation of National Education &amp; Awareness Plans</a:t>
            </a:r>
          </a:p>
          <a:p>
            <a:pPr marL="0"/>
            <a:endParaRPr lang="en-US" sz="1800"/>
          </a:p>
        </p:txBody>
      </p:sp>
    </p:spTree>
    <p:extLst>
      <p:ext uri="{BB962C8B-B14F-4D97-AF65-F5344CB8AC3E}">
        <p14:creationId xmlns:p14="http://schemas.microsoft.com/office/powerpoint/2010/main" val="1390508756"/>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0700-7181-48DD-9DE0-EE33A175E6A3}"/>
              </a:ext>
            </a:extLst>
          </p:cNvPr>
          <p:cNvSpPr>
            <a:spLocks noGrp="1"/>
          </p:cNvSpPr>
          <p:nvPr>
            <p:ph type="title"/>
          </p:nvPr>
        </p:nvSpPr>
        <p:spPr/>
        <p:txBody>
          <a:bodyPr/>
          <a:lstStyle/>
          <a:p>
            <a:r>
              <a:rPr lang="en-US" dirty="0"/>
              <a:t>Feb – June 2020 Mission Schedule</a:t>
            </a:r>
            <a:endParaRPr lang="en-AU" dirty="0"/>
          </a:p>
        </p:txBody>
      </p:sp>
      <p:sp>
        <p:nvSpPr>
          <p:cNvPr id="3" name="Content Placeholder 2">
            <a:extLst>
              <a:ext uri="{FF2B5EF4-FFF2-40B4-BE49-F238E27FC236}">
                <a16:creationId xmlns:a16="http://schemas.microsoft.com/office/drawing/2014/main" id="{7AA4E595-7AA6-4AC1-889F-F394D1F47FDA}"/>
              </a:ext>
            </a:extLst>
          </p:cNvPr>
          <p:cNvSpPr>
            <a:spLocks noGrp="1"/>
          </p:cNvSpPr>
          <p:nvPr>
            <p:ph idx="1"/>
          </p:nvPr>
        </p:nvSpPr>
        <p:spPr/>
        <p:txBody>
          <a:bodyPr/>
          <a:lstStyle/>
          <a:p>
            <a:endParaRPr lang="en-AU"/>
          </a:p>
        </p:txBody>
      </p:sp>
      <p:graphicFrame>
        <p:nvGraphicFramePr>
          <p:cNvPr id="4" name="Table 4">
            <a:extLst>
              <a:ext uri="{FF2B5EF4-FFF2-40B4-BE49-F238E27FC236}">
                <a16:creationId xmlns:a16="http://schemas.microsoft.com/office/drawing/2014/main" id="{7C0ED972-C0F5-44E6-9849-DDA45B3C9196}"/>
              </a:ext>
            </a:extLst>
          </p:cNvPr>
          <p:cNvGraphicFramePr>
            <a:graphicFrameLocks noGrp="1"/>
          </p:cNvGraphicFramePr>
          <p:nvPr>
            <p:extLst>
              <p:ext uri="{D42A27DB-BD31-4B8C-83A1-F6EECF244321}">
                <p14:modId xmlns:p14="http://schemas.microsoft.com/office/powerpoint/2010/main" val="1200106830"/>
              </p:ext>
            </p:extLst>
          </p:nvPr>
        </p:nvGraphicFramePr>
        <p:xfrm>
          <a:off x="0" y="1108542"/>
          <a:ext cx="12192000" cy="5760267"/>
        </p:xfrm>
        <a:graphic>
          <a:graphicData uri="http://schemas.openxmlformats.org/drawingml/2006/table">
            <a:tbl>
              <a:tblPr firstRow="1" bandRow="1">
                <a:tableStyleId>{5C22544A-7EE6-4342-B048-85BDC9FD1C3A}</a:tableStyleId>
              </a:tblPr>
              <a:tblGrid>
                <a:gridCol w="2435707">
                  <a:extLst>
                    <a:ext uri="{9D8B030D-6E8A-4147-A177-3AD203B41FA5}">
                      <a16:colId xmlns:a16="http://schemas.microsoft.com/office/drawing/2014/main" val="1967265555"/>
                    </a:ext>
                  </a:extLst>
                </a:gridCol>
                <a:gridCol w="3601299">
                  <a:extLst>
                    <a:ext uri="{9D8B030D-6E8A-4147-A177-3AD203B41FA5}">
                      <a16:colId xmlns:a16="http://schemas.microsoft.com/office/drawing/2014/main" val="1028038084"/>
                    </a:ext>
                  </a:extLst>
                </a:gridCol>
                <a:gridCol w="6154994">
                  <a:extLst>
                    <a:ext uri="{9D8B030D-6E8A-4147-A177-3AD203B41FA5}">
                      <a16:colId xmlns:a16="http://schemas.microsoft.com/office/drawing/2014/main" val="2541069593"/>
                    </a:ext>
                  </a:extLst>
                </a:gridCol>
              </a:tblGrid>
              <a:tr h="391277">
                <a:tc>
                  <a:txBody>
                    <a:bodyPr/>
                    <a:lstStyle/>
                    <a:p>
                      <a:r>
                        <a:rPr lang="en-US" dirty="0"/>
                        <a:t>Date </a:t>
                      </a:r>
                      <a:endParaRPr lang="en-AU" dirty="0"/>
                    </a:p>
                  </a:txBody>
                  <a:tcPr/>
                </a:tc>
                <a:tc>
                  <a:txBody>
                    <a:bodyPr/>
                    <a:lstStyle/>
                    <a:p>
                      <a:r>
                        <a:rPr lang="en-US" dirty="0"/>
                        <a:t>Country of Visit</a:t>
                      </a:r>
                      <a:endParaRPr lang="en-AU" dirty="0"/>
                    </a:p>
                  </a:txBody>
                  <a:tcPr/>
                </a:tc>
                <a:tc>
                  <a:txBody>
                    <a:bodyPr/>
                    <a:lstStyle/>
                    <a:p>
                      <a:r>
                        <a:rPr lang="en-US" dirty="0"/>
                        <a:t>PWP Officers Visiting</a:t>
                      </a:r>
                      <a:endParaRPr lang="en-AU" dirty="0"/>
                    </a:p>
                  </a:txBody>
                  <a:tcPr/>
                </a:tc>
                <a:extLst>
                  <a:ext uri="{0D108BD9-81ED-4DB2-BD59-A6C34878D82A}">
                    <a16:rowId xmlns:a16="http://schemas.microsoft.com/office/drawing/2014/main" val="1103759425"/>
                  </a:ext>
                </a:extLst>
              </a:tr>
              <a:tr h="195639">
                <a:tc>
                  <a:txBody>
                    <a:bodyPr/>
                    <a:lstStyle/>
                    <a:p>
                      <a:r>
                        <a:rPr lang="en-US" dirty="0"/>
                        <a:t>February 1 - 8</a:t>
                      </a:r>
                      <a:endParaRPr lang="en-AU" dirty="0"/>
                    </a:p>
                  </a:txBody>
                  <a:tcPr/>
                </a:tc>
                <a:tc>
                  <a:txBody>
                    <a:bodyPr/>
                    <a:lstStyle/>
                    <a:p>
                      <a:r>
                        <a:rPr lang="en-US" dirty="0"/>
                        <a:t>Vanuatu</a:t>
                      </a:r>
                      <a:endParaRPr lang="en-AU" dirty="0"/>
                    </a:p>
                  </a:txBody>
                  <a:tcPr/>
                </a:tc>
                <a:tc>
                  <a:txBody>
                    <a:bodyPr/>
                    <a:lstStyle/>
                    <a:p>
                      <a:r>
                        <a:rPr lang="en-US" dirty="0"/>
                        <a:t>Bradley Nolan/Hilary Boyes/Michael Taiki</a:t>
                      </a:r>
                    </a:p>
                  </a:txBody>
                  <a:tcPr/>
                </a:tc>
                <a:extLst>
                  <a:ext uri="{0D108BD9-81ED-4DB2-BD59-A6C34878D82A}">
                    <a16:rowId xmlns:a16="http://schemas.microsoft.com/office/drawing/2014/main" val="1836114686"/>
                  </a:ext>
                </a:extLst>
              </a:tr>
              <a:tr h="195639">
                <a:tc>
                  <a:txBody>
                    <a:bodyPr/>
                    <a:lstStyle/>
                    <a:p>
                      <a:r>
                        <a:rPr lang="en-US" dirty="0"/>
                        <a:t>February 24 - 28</a:t>
                      </a:r>
                      <a:endParaRPr lang="en-AU" dirty="0"/>
                    </a:p>
                  </a:txBody>
                  <a:tcPr/>
                </a:tc>
                <a:tc>
                  <a:txBody>
                    <a:bodyPr/>
                    <a:lstStyle/>
                    <a:p>
                      <a:r>
                        <a:rPr lang="en-US" dirty="0"/>
                        <a:t>Niue </a:t>
                      </a:r>
                      <a:endParaRPr lang="en-AU" dirty="0"/>
                    </a:p>
                  </a:txBody>
                  <a:tcPr/>
                </a:tc>
                <a:tc>
                  <a:txBody>
                    <a:bodyPr/>
                    <a:lstStyle/>
                    <a:p>
                      <a:r>
                        <a:rPr lang="en-US" dirty="0"/>
                        <a:t>Bradley Nolan/Sela </a:t>
                      </a:r>
                      <a:r>
                        <a:rPr lang="en-US" dirty="0" err="1"/>
                        <a:t>Simamao</a:t>
                      </a:r>
                      <a:r>
                        <a:rPr lang="en-US" dirty="0"/>
                        <a:t>/Vira Atalifo/Lance Richman</a:t>
                      </a:r>
                      <a:endParaRPr lang="en-US" dirty="0">
                        <a:solidFill>
                          <a:srgbClr val="FF0000"/>
                        </a:solidFill>
                      </a:endParaRPr>
                    </a:p>
                  </a:txBody>
                  <a:tcPr/>
                </a:tc>
                <a:extLst>
                  <a:ext uri="{0D108BD9-81ED-4DB2-BD59-A6C34878D82A}">
                    <a16:rowId xmlns:a16="http://schemas.microsoft.com/office/drawing/2014/main" val="1254266452"/>
                  </a:ext>
                </a:extLst>
              </a:tr>
              <a:tr h="195639">
                <a:tc>
                  <a:txBody>
                    <a:bodyPr/>
                    <a:lstStyle/>
                    <a:p>
                      <a:r>
                        <a:rPr lang="en-US" dirty="0"/>
                        <a:t>March 2-6</a:t>
                      </a:r>
                      <a:endParaRPr lang="en-AU" dirty="0">
                        <a:solidFill>
                          <a:srgbClr val="FF0000"/>
                        </a:solidFill>
                      </a:endParaRPr>
                    </a:p>
                  </a:txBody>
                  <a:tcPr/>
                </a:tc>
                <a:tc>
                  <a:txBody>
                    <a:bodyPr/>
                    <a:lstStyle/>
                    <a:p>
                      <a:r>
                        <a:rPr lang="en-US" dirty="0"/>
                        <a:t>Nauru</a:t>
                      </a:r>
                      <a:endParaRPr lang="en-AU" dirty="0">
                        <a:solidFill>
                          <a:srgbClr val="FF0000"/>
                        </a:solidFill>
                      </a:endParaRPr>
                    </a:p>
                  </a:txBody>
                  <a:tcPr/>
                </a:tc>
                <a:tc>
                  <a:txBody>
                    <a:bodyPr/>
                    <a:lstStyle/>
                    <a:p>
                      <a:r>
                        <a:rPr lang="en-US" dirty="0"/>
                        <a:t>Bradley Nolan/Lance Richman</a:t>
                      </a:r>
                      <a:endParaRPr lang="en-US" dirty="0">
                        <a:solidFill>
                          <a:srgbClr val="FF0000"/>
                        </a:solidFill>
                      </a:endParaRPr>
                    </a:p>
                  </a:txBody>
                  <a:tcPr/>
                </a:tc>
                <a:extLst>
                  <a:ext uri="{0D108BD9-81ED-4DB2-BD59-A6C34878D82A}">
                    <a16:rowId xmlns:a16="http://schemas.microsoft.com/office/drawing/2014/main" val="3332789468"/>
                  </a:ext>
                </a:extLst>
              </a:tr>
              <a:tr h="391277">
                <a:tc>
                  <a:txBody>
                    <a:bodyPr/>
                    <a:lstStyle/>
                    <a:p>
                      <a:r>
                        <a:rPr lang="en-US" dirty="0"/>
                        <a:t>March 1-6</a:t>
                      </a:r>
                      <a:endParaRPr lang="en-AU" dirty="0"/>
                    </a:p>
                  </a:txBody>
                  <a:tcPr/>
                </a:tc>
                <a:tc>
                  <a:txBody>
                    <a:bodyPr/>
                    <a:lstStyle/>
                    <a:p>
                      <a:r>
                        <a:rPr lang="en-US" dirty="0"/>
                        <a:t>Papua New Guinea</a:t>
                      </a:r>
                      <a:endParaRPr lang="en-AU" dirty="0"/>
                    </a:p>
                  </a:txBody>
                  <a:tcPr/>
                </a:tc>
                <a:tc>
                  <a:txBody>
                    <a:bodyPr/>
                    <a:lstStyle/>
                    <a:p>
                      <a:r>
                        <a:rPr lang="en-US" dirty="0"/>
                        <a:t>Hilary Boyes/Michael Taiki</a:t>
                      </a:r>
                      <a:endParaRPr lang="en-AU" dirty="0"/>
                    </a:p>
                  </a:txBody>
                  <a:tcPr/>
                </a:tc>
                <a:extLst>
                  <a:ext uri="{0D108BD9-81ED-4DB2-BD59-A6C34878D82A}">
                    <a16:rowId xmlns:a16="http://schemas.microsoft.com/office/drawing/2014/main" val="549340663"/>
                  </a:ext>
                </a:extLst>
              </a:tr>
              <a:tr h="391277">
                <a:tc>
                  <a:txBody>
                    <a:bodyPr/>
                    <a:lstStyle/>
                    <a:p>
                      <a:r>
                        <a:rPr lang="en-US" dirty="0"/>
                        <a:t>March 14 -20</a:t>
                      </a:r>
                      <a:endParaRPr lang="en-AU" dirty="0"/>
                    </a:p>
                  </a:txBody>
                  <a:tcPr/>
                </a:tc>
                <a:tc>
                  <a:txBody>
                    <a:bodyPr/>
                    <a:lstStyle/>
                    <a:p>
                      <a:r>
                        <a:rPr lang="en-US" dirty="0"/>
                        <a:t>Republic of Marshall Island</a:t>
                      </a:r>
                      <a:endParaRPr lang="en-AU" dirty="0"/>
                    </a:p>
                  </a:txBody>
                  <a:tcPr/>
                </a:tc>
                <a:tc>
                  <a:txBody>
                    <a:bodyPr/>
                    <a:lstStyle/>
                    <a:p>
                      <a:r>
                        <a:rPr lang="en-US" dirty="0"/>
                        <a:t>Bradley Nolan/Lance Richman</a:t>
                      </a:r>
                      <a:endParaRPr lang="en-AU" dirty="0">
                        <a:solidFill>
                          <a:srgbClr val="FF0000"/>
                        </a:solidFill>
                      </a:endParaRPr>
                    </a:p>
                  </a:txBody>
                  <a:tcPr/>
                </a:tc>
                <a:extLst>
                  <a:ext uri="{0D108BD9-81ED-4DB2-BD59-A6C34878D82A}">
                    <a16:rowId xmlns:a16="http://schemas.microsoft.com/office/drawing/2014/main" val="1031771328"/>
                  </a:ext>
                </a:extLst>
              </a:tr>
              <a:tr h="170282">
                <a:tc>
                  <a:txBody>
                    <a:bodyPr/>
                    <a:lstStyle/>
                    <a:p>
                      <a:r>
                        <a:rPr lang="en-US" dirty="0"/>
                        <a:t>March 21 – Apr 5</a:t>
                      </a:r>
                      <a:endParaRPr lang="en-AU" dirty="0"/>
                    </a:p>
                  </a:txBody>
                  <a:tcPr/>
                </a:tc>
                <a:tc>
                  <a:txBody>
                    <a:bodyPr/>
                    <a:lstStyle/>
                    <a:p>
                      <a:r>
                        <a:rPr lang="en-US" dirty="0"/>
                        <a:t>Kiribati</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Bradley Nolan/Lance Richman</a:t>
                      </a:r>
                      <a:endParaRPr lang="en-AU" dirty="0"/>
                    </a:p>
                  </a:txBody>
                  <a:tcPr/>
                </a:tc>
                <a:extLst>
                  <a:ext uri="{0D108BD9-81ED-4DB2-BD59-A6C34878D82A}">
                    <a16:rowId xmlns:a16="http://schemas.microsoft.com/office/drawing/2014/main" val="171508746"/>
                  </a:ext>
                </a:extLst>
              </a:tr>
              <a:tr h="391277">
                <a:tc>
                  <a:txBody>
                    <a:bodyPr/>
                    <a:lstStyle/>
                    <a:p>
                      <a:r>
                        <a:rPr lang="en-US" dirty="0"/>
                        <a:t>March 21 -28</a:t>
                      </a:r>
                      <a:endParaRPr lang="en-AU" dirty="0"/>
                    </a:p>
                  </a:txBody>
                  <a:tcPr/>
                </a:tc>
                <a:tc>
                  <a:txBody>
                    <a:bodyPr/>
                    <a:lstStyle/>
                    <a:p>
                      <a:r>
                        <a:rPr lang="en-US" dirty="0"/>
                        <a:t>Solomon Islands</a:t>
                      </a:r>
                      <a:endParaRPr lang="en-AU" dirty="0"/>
                    </a:p>
                  </a:txBody>
                  <a:tcPr/>
                </a:tc>
                <a:tc>
                  <a:txBody>
                    <a:bodyPr/>
                    <a:lstStyle/>
                    <a:p>
                      <a:r>
                        <a:rPr lang="en-US" dirty="0"/>
                        <a:t>Sainimili Bulai /Michael Taiki</a:t>
                      </a:r>
                      <a:endParaRPr lang="en-AU" dirty="0"/>
                    </a:p>
                  </a:txBody>
                  <a:tcPr/>
                </a:tc>
                <a:extLst>
                  <a:ext uri="{0D108BD9-81ED-4DB2-BD59-A6C34878D82A}">
                    <a16:rowId xmlns:a16="http://schemas.microsoft.com/office/drawing/2014/main" val="2613978228"/>
                  </a:ext>
                </a:extLst>
              </a:tr>
              <a:tr h="391277">
                <a:tc>
                  <a:txBody>
                    <a:bodyPr/>
                    <a:lstStyle/>
                    <a:p>
                      <a:r>
                        <a:rPr lang="en-US" dirty="0"/>
                        <a:t>March 21 – 28</a:t>
                      </a:r>
                      <a:endParaRPr lang="en-AU" dirty="0"/>
                    </a:p>
                  </a:txBody>
                  <a:tcPr/>
                </a:tc>
                <a:tc>
                  <a:txBody>
                    <a:bodyPr/>
                    <a:lstStyle/>
                    <a:p>
                      <a:r>
                        <a:rPr lang="en-US" dirty="0"/>
                        <a:t>Tuvalu</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Hilary Boyes/Nitish Narayan/Vira Atalifo</a:t>
                      </a:r>
                      <a:endParaRPr lang="en-AU" dirty="0"/>
                    </a:p>
                  </a:txBody>
                  <a:tcPr/>
                </a:tc>
                <a:extLst>
                  <a:ext uri="{0D108BD9-81ED-4DB2-BD59-A6C34878D82A}">
                    <a16:rowId xmlns:a16="http://schemas.microsoft.com/office/drawing/2014/main" val="2481167291"/>
                  </a:ext>
                </a:extLst>
              </a:tr>
              <a:tr h="391277">
                <a:tc>
                  <a:txBody>
                    <a:bodyPr/>
                    <a:lstStyle/>
                    <a:p>
                      <a:r>
                        <a:rPr lang="en-US" dirty="0"/>
                        <a:t>April 1 -9</a:t>
                      </a:r>
                      <a:endParaRPr lang="en-AU" dirty="0"/>
                    </a:p>
                  </a:txBody>
                  <a:tcPr/>
                </a:tc>
                <a:tc>
                  <a:txBody>
                    <a:bodyPr/>
                    <a:lstStyle/>
                    <a:p>
                      <a:r>
                        <a:rPr lang="en-US" dirty="0"/>
                        <a:t>Cook Islands</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Hilary Boyes/Michael Taiki</a:t>
                      </a:r>
                      <a:endParaRPr lang="en-AU" dirty="0"/>
                    </a:p>
                  </a:txBody>
                  <a:tcPr/>
                </a:tc>
                <a:extLst>
                  <a:ext uri="{0D108BD9-81ED-4DB2-BD59-A6C34878D82A}">
                    <a16:rowId xmlns:a16="http://schemas.microsoft.com/office/drawing/2014/main" val="72346957"/>
                  </a:ext>
                </a:extLst>
              </a:tr>
              <a:tr h="391277">
                <a:tc>
                  <a:txBody>
                    <a:bodyPr/>
                    <a:lstStyle/>
                    <a:p>
                      <a:r>
                        <a:rPr lang="en-US" dirty="0"/>
                        <a:t>April 20 -24</a:t>
                      </a:r>
                      <a:endParaRPr lang="en-AU" dirty="0"/>
                    </a:p>
                  </a:txBody>
                  <a:tcPr/>
                </a:tc>
                <a:tc>
                  <a:txBody>
                    <a:bodyPr/>
                    <a:lstStyle/>
                    <a:p>
                      <a:r>
                        <a:rPr lang="en-US" dirty="0"/>
                        <a:t>Fiji </a:t>
                      </a:r>
                      <a:endParaRPr lang="en-AU" dirty="0"/>
                    </a:p>
                  </a:txBody>
                  <a:tcPr/>
                </a:tc>
                <a:tc>
                  <a:txBody>
                    <a:bodyPr/>
                    <a:lstStyle/>
                    <a:p>
                      <a:r>
                        <a:rPr lang="en-US" dirty="0"/>
                        <a:t>Sainimili Bulai/ Lance Richman</a:t>
                      </a:r>
                      <a:endParaRPr lang="en-AU" dirty="0">
                        <a:solidFill>
                          <a:srgbClr val="FF0000"/>
                        </a:solidFill>
                      </a:endParaRPr>
                    </a:p>
                  </a:txBody>
                  <a:tcPr/>
                </a:tc>
                <a:extLst>
                  <a:ext uri="{0D108BD9-81ED-4DB2-BD59-A6C34878D82A}">
                    <a16:rowId xmlns:a16="http://schemas.microsoft.com/office/drawing/2014/main" val="1525052474"/>
                  </a:ext>
                </a:extLst>
              </a:tr>
              <a:tr h="391277">
                <a:tc>
                  <a:txBody>
                    <a:bodyPr/>
                    <a:lstStyle/>
                    <a:p>
                      <a:r>
                        <a:rPr lang="en-US" dirty="0"/>
                        <a:t>April 27 – May 1</a:t>
                      </a:r>
                      <a:endParaRPr lang="en-AU" dirty="0">
                        <a:solidFill>
                          <a:srgbClr val="FF0000"/>
                        </a:solidFill>
                      </a:endParaRPr>
                    </a:p>
                  </a:txBody>
                  <a:tcPr/>
                </a:tc>
                <a:tc>
                  <a:txBody>
                    <a:bodyPr/>
                    <a:lstStyle/>
                    <a:p>
                      <a:r>
                        <a:rPr lang="en-US" dirty="0"/>
                        <a:t>Timor-Leste</a:t>
                      </a:r>
                      <a:endParaRPr lang="en-AU" dirty="0">
                        <a:solidFill>
                          <a:srgbClr val="FF0000"/>
                        </a:solidFill>
                      </a:endParaRPr>
                    </a:p>
                  </a:txBody>
                  <a:tcPr/>
                </a:tc>
                <a:tc>
                  <a:txBody>
                    <a:bodyPr/>
                    <a:lstStyle/>
                    <a:p>
                      <a:r>
                        <a:rPr lang="en-US" dirty="0"/>
                        <a:t>Bradley Nolan/Lance Richman</a:t>
                      </a:r>
                      <a:endParaRPr lang="en-AU" dirty="0">
                        <a:solidFill>
                          <a:srgbClr val="FF0000"/>
                        </a:solidFill>
                      </a:endParaRPr>
                    </a:p>
                  </a:txBody>
                  <a:tcPr/>
                </a:tc>
                <a:extLst>
                  <a:ext uri="{0D108BD9-81ED-4DB2-BD59-A6C34878D82A}">
                    <a16:rowId xmlns:a16="http://schemas.microsoft.com/office/drawing/2014/main" val="3716939376"/>
                  </a:ext>
                </a:extLst>
              </a:tr>
              <a:tr h="384457">
                <a:tc>
                  <a:txBody>
                    <a:bodyPr/>
                    <a:lstStyle/>
                    <a:p>
                      <a:r>
                        <a:rPr lang="en-US" dirty="0"/>
                        <a:t>April 25 – May 8</a:t>
                      </a:r>
                      <a:endParaRPr lang="en-AU" dirty="0"/>
                    </a:p>
                  </a:txBody>
                  <a:tcPr/>
                </a:tc>
                <a:tc>
                  <a:txBody>
                    <a:bodyPr/>
                    <a:lstStyle/>
                    <a:p>
                      <a:r>
                        <a:rPr lang="en-US" dirty="0"/>
                        <a:t>Federated State of Micronesia</a:t>
                      </a:r>
                      <a:endParaRPr lang="en-AU" dirty="0"/>
                    </a:p>
                  </a:txBody>
                  <a:tcPr/>
                </a:tc>
                <a:tc>
                  <a:txBody>
                    <a:bodyPr/>
                    <a:lstStyle/>
                    <a:p>
                      <a:r>
                        <a:rPr lang="en-US" dirty="0"/>
                        <a:t>Sainimili Bulai/ Bradley Nolan </a:t>
                      </a:r>
                      <a:endParaRPr lang="en-AU" dirty="0"/>
                    </a:p>
                  </a:txBody>
                  <a:tcPr/>
                </a:tc>
                <a:extLst>
                  <a:ext uri="{0D108BD9-81ED-4DB2-BD59-A6C34878D82A}">
                    <a16:rowId xmlns:a16="http://schemas.microsoft.com/office/drawing/2014/main" val="1594023814"/>
                  </a:ext>
                </a:extLst>
              </a:tr>
              <a:tr h="391277">
                <a:tc>
                  <a:txBody>
                    <a:bodyPr/>
                    <a:lstStyle/>
                    <a:p>
                      <a:r>
                        <a:rPr lang="en-US" dirty="0"/>
                        <a:t>May 2 – 8</a:t>
                      </a:r>
                      <a:endParaRPr lang="en-AU" i="1" dirty="0">
                        <a:solidFill>
                          <a:schemeClr val="accent1">
                            <a:lumMod val="60000"/>
                            <a:lumOff val="40000"/>
                          </a:schemeClr>
                        </a:solidFill>
                      </a:endParaRPr>
                    </a:p>
                  </a:txBody>
                  <a:tcPr/>
                </a:tc>
                <a:tc>
                  <a:txBody>
                    <a:bodyPr/>
                    <a:lstStyle/>
                    <a:p>
                      <a:r>
                        <a:rPr lang="en-US" dirty="0"/>
                        <a:t>Tonga</a:t>
                      </a:r>
                      <a:endParaRPr lang="en-AU" i="1" dirty="0">
                        <a:solidFill>
                          <a:schemeClr val="accent1">
                            <a:lumMod val="60000"/>
                            <a:lumOff val="40000"/>
                          </a:schemeClr>
                        </a:solidFill>
                      </a:endParaRPr>
                    </a:p>
                  </a:txBody>
                  <a:tcPr/>
                </a:tc>
                <a:tc>
                  <a:txBody>
                    <a:bodyPr/>
                    <a:lstStyle/>
                    <a:p>
                      <a:r>
                        <a:rPr lang="en-US" dirty="0"/>
                        <a:t>TBC based on confirmed dates</a:t>
                      </a:r>
                      <a:endParaRPr lang="en-AU" i="1" dirty="0">
                        <a:solidFill>
                          <a:schemeClr val="accent1">
                            <a:lumMod val="60000"/>
                            <a:lumOff val="40000"/>
                          </a:schemeClr>
                        </a:solidFill>
                      </a:endParaRPr>
                    </a:p>
                  </a:txBody>
                  <a:tcPr/>
                </a:tc>
                <a:extLst>
                  <a:ext uri="{0D108BD9-81ED-4DB2-BD59-A6C34878D82A}">
                    <a16:rowId xmlns:a16="http://schemas.microsoft.com/office/drawing/2014/main" val="194006398"/>
                  </a:ext>
                </a:extLst>
              </a:tr>
              <a:tr h="391277">
                <a:tc>
                  <a:txBody>
                    <a:bodyPr/>
                    <a:lstStyle/>
                    <a:p>
                      <a:r>
                        <a:rPr lang="en-US" dirty="0"/>
                        <a:t>May 9 – 15</a:t>
                      </a:r>
                      <a:endParaRPr lang="en-AU" dirty="0"/>
                    </a:p>
                  </a:txBody>
                  <a:tcPr/>
                </a:tc>
                <a:tc>
                  <a:txBody>
                    <a:bodyPr/>
                    <a:lstStyle/>
                    <a:p>
                      <a:r>
                        <a:rPr lang="en-US" dirty="0"/>
                        <a:t>Palau </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Bradley Nolan/Hilary Boyes</a:t>
                      </a:r>
                      <a:endParaRPr lang="en-AU" dirty="0"/>
                    </a:p>
                  </a:txBody>
                  <a:tcPr/>
                </a:tc>
                <a:extLst>
                  <a:ext uri="{0D108BD9-81ED-4DB2-BD59-A6C34878D82A}">
                    <a16:rowId xmlns:a16="http://schemas.microsoft.com/office/drawing/2014/main" val="4061970394"/>
                  </a:ext>
                </a:extLst>
              </a:tr>
            </a:tbl>
          </a:graphicData>
        </a:graphic>
      </p:graphicFrame>
    </p:spTree>
    <p:extLst>
      <p:ext uri="{BB962C8B-B14F-4D97-AF65-F5344CB8AC3E}">
        <p14:creationId xmlns:p14="http://schemas.microsoft.com/office/powerpoint/2010/main" val="852339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BC5D-1134-4769-AE89-5989A853AE64}"/>
              </a:ext>
            </a:extLst>
          </p:cNvPr>
          <p:cNvSpPr>
            <a:spLocks noGrp="1"/>
          </p:cNvSpPr>
          <p:nvPr>
            <p:ph type="title" idx="4294967295"/>
          </p:nvPr>
        </p:nvSpPr>
        <p:spPr>
          <a:xfrm>
            <a:off x="415868" y="138759"/>
            <a:ext cx="7248227" cy="885825"/>
          </a:xfrm>
        </p:spPr>
        <p:txBody>
          <a:bodyPr>
            <a:normAutofit fontScale="90000"/>
          </a:bodyPr>
          <a:lstStyle/>
          <a:p>
            <a:r>
              <a:rPr lang="en-US" dirty="0">
                <a:solidFill>
                  <a:schemeClr val="tx2"/>
                </a:solidFill>
                <a:latin typeface="Verdana" panose="020B0604030504040204" pitchFamily="34" charset="0"/>
                <a:ea typeface="Verdana" panose="020B0604030504040204" pitchFamily="34" charset="0"/>
              </a:rPr>
              <a:t>2020 workplan at a Glance</a:t>
            </a:r>
            <a:endParaRPr lang="en-AU" dirty="0">
              <a:solidFill>
                <a:schemeClr val="tx2"/>
              </a:solidFill>
              <a:latin typeface="Verdana" panose="020B0604030504040204" pitchFamily="34" charset="0"/>
              <a:ea typeface="Verdana" panose="020B0604030504040204" pitchFamily="34" charset="0"/>
            </a:endParaRPr>
          </a:p>
        </p:txBody>
      </p:sp>
      <p:graphicFrame>
        <p:nvGraphicFramePr>
          <p:cNvPr id="7" name="Table 7">
            <a:extLst>
              <a:ext uri="{FF2B5EF4-FFF2-40B4-BE49-F238E27FC236}">
                <a16:creationId xmlns:a16="http://schemas.microsoft.com/office/drawing/2014/main" id="{9A2CE98C-12F9-44F0-844C-043ACBAD5482}"/>
              </a:ext>
            </a:extLst>
          </p:cNvPr>
          <p:cNvGraphicFramePr>
            <a:graphicFrameLocks noGrp="1"/>
          </p:cNvGraphicFramePr>
          <p:nvPr>
            <p:ph idx="4294967295"/>
            <p:extLst>
              <p:ext uri="{D42A27DB-BD31-4B8C-83A1-F6EECF244321}">
                <p14:modId xmlns:p14="http://schemas.microsoft.com/office/powerpoint/2010/main" val="718220022"/>
              </p:ext>
            </p:extLst>
          </p:nvPr>
        </p:nvGraphicFramePr>
        <p:xfrm>
          <a:off x="1146706" y="2580619"/>
          <a:ext cx="10515588" cy="370840"/>
        </p:xfrm>
        <a:graphic>
          <a:graphicData uri="http://schemas.openxmlformats.org/drawingml/2006/table">
            <a:tbl>
              <a:tblPr firstRow="1" bandRow="1">
                <a:tableStyleId>{073A0DAA-6AF3-43AB-8588-CEC1D06C72B9}</a:tableStyleId>
              </a:tblPr>
              <a:tblGrid>
                <a:gridCol w="876299">
                  <a:extLst>
                    <a:ext uri="{9D8B030D-6E8A-4147-A177-3AD203B41FA5}">
                      <a16:colId xmlns:a16="http://schemas.microsoft.com/office/drawing/2014/main" val="1147067102"/>
                    </a:ext>
                  </a:extLst>
                </a:gridCol>
                <a:gridCol w="876299">
                  <a:extLst>
                    <a:ext uri="{9D8B030D-6E8A-4147-A177-3AD203B41FA5}">
                      <a16:colId xmlns:a16="http://schemas.microsoft.com/office/drawing/2014/main" val="4021285418"/>
                    </a:ext>
                  </a:extLst>
                </a:gridCol>
                <a:gridCol w="876299">
                  <a:extLst>
                    <a:ext uri="{9D8B030D-6E8A-4147-A177-3AD203B41FA5}">
                      <a16:colId xmlns:a16="http://schemas.microsoft.com/office/drawing/2014/main" val="565364963"/>
                    </a:ext>
                  </a:extLst>
                </a:gridCol>
                <a:gridCol w="876299">
                  <a:extLst>
                    <a:ext uri="{9D8B030D-6E8A-4147-A177-3AD203B41FA5}">
                      <a16:colId xmlns:a16="http://schemas.microsoft.com/office/drawing/2014/main" val="2756150220"/>
                    </a:ext>
                  </a:extLst>
                </a:gridCol>
                <a:gridCol w="876299">
                  <a:extLst>
                    <a:ext uri="{9D8B030D-6E8A-4147-A177-3AD203B41FA5}">
                      <a16:colId xmlns:a16="http://schemas.microsoft.com/office/drawing/2014/main" val="3602653096"/>
                    </a:ext>
                  </a:extLst>
                </a:gridCol>
                <a:gridCol w="876299">
                  <a:extLst>
                    <a:ext uri="{9D8B030D-6E8A-4147-A177-3AD203B41FA5}">
                      <a16:colId xmlns:a16="http://schemas.microsoft.com/office/drawing/2014/main" val="2695864908"/>
                    </a:ext>
                  </a:extLst>
                </a:gridCol>
                <a:gridCol w="876299">
                  <a:extLst>
                    <a:ext uri="{9D8B030D-6E8A-4147-A177-3AD203B41FA5}">
                      <a16:colId xmlns:a16="http://schemas.microsoft.com/office/drawing/2014/main" val="3546775358"/>
                    </a:ext>
                  </a:extLst>
                </a:gridCol>
                <a:gridCol w="876299">
                  <a:extLst>
                    <a:ext uri="{9D8B030D-6E8A-4147-A177-3AD203B41FA5}">
                      <a16:colId xmlns:a16="http://schemas.microsoft.com/office/drawing/2014/main" val="1555282449"/>
                    </a:ext>
                  </a:extLst>
                </a:gridCol>
                <a:gridCol w="876299">
                  <a:extLst>
                    <a:ext uri="{9D8B030D-6E8A-4147-A177-3AD203B41FA5}">
                      <a16:colId xmlns:a16="http://schemas.microsoft.com/office/drawing/2014/main" val="516498769"/>
                    </a:ext>
                  </a:extLst>
                </a:gridCol>
                <a:gridCol w="876299">
                  <a:extLst>
                    <a:ext uri="{9D8B030D-6E8A-4147-A177-3AD203B41FA5}">
                      <a16:colId xmlns:a16="http://schemas.microsoft.com/office/drawing/2014/main" val="3206172571"/>
                    </a:ext>
                  </a:extLst>
                </a:gridCol>
                <a:gridCol w="876299">
                  <a:extLst>
                    <a:ext uri="{9D8B030D-6E8A-4147-A177-3AD203B41FA5}">
                      <a16:colId xmlns:a16="http://schemas.microsoft.com/office/drawing/2014/main" val="1157886314"/>
                    </a:ext>
                  </a:extLst>
                </a:gridCol>
                <a:gridCol w="876299">
                  <a:extLst>
                    <a:ext uri="{9D8B030D-6E8A-4147-A177-3AD203B41FA5}">
                      <a16:colId xmlns:a16="http://schemas.microsoft.com/office/drawing/2014/main" val="4005227990"/>
                    </a:ext>
                  </a:extLst>
                </a:gridCol>
              </a:tblGrid>
              <a:tr h="370840">
                <a:tc>
                  <a:txBody>
                    <a:bodyPr/>
                    <a:lstStyle/>
                    <a:p>
                      <a:pPr algn="ctr"/>
                      <a:r>
                        <a:rPr lang="en-US" dirty="0"/>
                        <a:t>Jan</a:t>
                      </a:r>
                      <a:endParaRPr lang="en-AU" dirty="0"/>
                    </a:p>
                  </a:txBody>
                  <a:tcPr/>
                </a:tc>
                <a:tc>
                  <a:txBody>
                    <a:bodyPr/>
                    <a:lstStyle/>
                    <a:p>
                      <a:pPr algn="ctr"/>
                      <a:r>
                        <a:rPr lang="en-US" dirty="0"/>
                        <a:t>Feb</a:t>
                      </a:r>
                      <a:endParaRPr lang="en-AU" dirty="0"/>
                    </a:p>
                  </a:txBody>
                  <a:tcPr/>
                </a:tc>
                <a:tc>
                  <a:txBody>
                    <a:bodyPr/>
                    <a:lstStyle/>
                    <a:p>
                      <a:pPr algn="ctr"/>
                      <a:r>
                        <a:rPr lang="en-US" dirty="0"/>
                        <a:t>Mar</a:t>
                      </a:r>
                      <a:endParaRPr lang="en-AU" dirty="0"/>
                    </a:p>
                  </a:txBody>
                  <a:tcPr/>
                </a:tc>
                <a:tc>
                  <a:txBody>
                    <a:bodyPr/>
                    <a:lstStyle/>
                    <a:p>
                      <a:pPr algn="ctr"/>
                      <a:r>
                        <a:rPr lang="en-US" dirty="0"/>
                        <a:t>Apr</a:t>
                      </a:r>
                      <a:endParaRPr lang="en-AU" dirty="0"/>
                    </a:p>
                  </a:txBody>
                  <a:tcPr/>
                </a:tc>
                <a:tc>
                  <a:txBody>
                    <a:bodyPr/>
                    <a:lstStyle/>
                    <a:p>
                      <a:pPr algn="ctr"/>
                      <a:r>
                        <a:rPr lang="en-US" dirty="0"/>
                        <a:t>May</a:t>
                      </a:r>
                      <a:endParaRPr lang="en-AU" dirty="0"/>
                    </a:p>
                  </a:txBody>
                  <a:tcPr/>
                </a:tc>
                <a:tc>
                  <a:txBody>
                    <a:bodyPr/>
                    <a:lstStyle/>
                    <a:p>
                      <a:pPr algn="ctr"/>
                      <a:r>
                        <a:rPr lang="en-US" dirty="0"/>
                        <a:t>Jun</a:t>
                      </a:r>
                      <a:endParaRPr lang="en-AU" dirty="0"/>
                    </a:p>
                  </a:txBody>
                  <a:tcPr/>
                </a:tc>
                <a:tc>
                  <a:txBody>
                    <a:bodyPr/>
                    <a:lstStyle/>
                    <a:p>
                      <a:pPr algn="ctr"/>
                      <a:r>
                        <a:rPr lang="en-US" dirty="0"/>
                        <a:t>Jul</a:t>
                      </a:r>
                      <a:endParaRPr lang="en-AU" dirty="0"/>
                    </a:p>
                  </a:txBody>
                  <a:tcPr/>
                </a:tc>
                <a:tc>
                  <a:txBody>
                    <a:bodyPr/>
                    <a:lstStyle/>
                    <a:p>
                      <a:pPr algn="ctr"/>
                      <a:r>
                        <a:rPr lang="en-US" dirty="0"/>
                        <a:t>Aug</a:t>
                      </a:r>
                      <a:endParaRPr lang="en-AU" dirty="0"/>
                    </a:p>
                  </a:txBody>
                  <a:tcPr/>
                </a:tc>
                <a:tc>
                  <a:txBody>
                    <a:bodyPr/>
                    <a:lstStyle/>
                    <a:p>
                      <a:pPr algn="ctr"/>
                      <a:r>
                        <a:rPr lang="en-US" dirty="0"/>
                        <a:t>Sep</a:t>
                      </a:r>
                      <a:endParaRPr lang="en-AU" dirty="0"/>
                    </a:p>
                  </a:txBody>
                  <a:tcPr/>
                </a:tc>
                <a:tc>
                  <a:txBody>
                    <a:bodyPr/>
                    <a:lstStyle/>
                    <a:p>
                      <a:pPr algn="ctr"/>
                      <a:r>
                        <a:rPr lang="en-US" dirty="0"/>
                        <a:t>Oct</a:t>
                      </a:r>
                      <a:endParaRPr lang="en-AU" dirty="0"/>
                    </a:p>
                  </a:txBody>
                  <a:tcPr/>
                </a:tc>
                <a:tc>
                  <a:txBody>
                    <a:bodyPr/>
                    <a:lstStyle/>
                    <a:p>
                      <a:pPr algn="ctr"/>
                      <a:r>
                        <a:rPr lang="en-US" dirty="0"/>
                        <a:t>Nov</a:t>
                      </a:r>
                      <a:endParaRPr lang="en-AU" dirty="0"/>
                    </a:p>
                  </a:txBody>
                  <a:tcPr/>
                </a:tc>
                <a:tc>
                  <a:txBody>
                    <a:bodyPr/>
                    <a:lstStyle/>
                    <a:p>
                      <a:pPr algn="ctr"/>
                      <a:r>
                        <a:rPr lang="en-US" dirty="0"/>
                        <a:t>Dec</a:t>
                      </a:r>
                      <a:endParaRPr lang="en-AU" dirty="0"/>
                    </a:p>
                  </a:txBody>
                  <a:tcPr/>
                </a:tc>
                <a:extLst>
                  <a:ext uri="{0D108BD9-81ED-4DB2-BD59-A6C34878D82A}">
                    <a16:rowId xmlns:a16="http://schemas.microsoft.com/office/drawing/2014/main" val="3792117169"/>
                  </a:ext>
                </a:extLst>
              </a:tr>
            </a:tbl>
          </a:graphicData>
        </a:graphic>
      </p:graphicFrame>
      <p:sp>
        <p:nvSpPr>
          <p:cNvPr id="9" name="Rectangle 8">
            <a:extLst>
              <a:ext uri="{FF2B5EF4-FFF2-40B4-BE49-F238E27FC236}">
                <a16:creationId xmlns:a16="http://schemas.microsoft.com/office/drawing/2014/main" id="{56A5D392-9D80-4B05-B837-710A1D190932}"/>
              </a:ext>
            </a:extLst>
          </p:cNvPr>
          <p:cNvSpPr/>
          <p:nvPr/>
        </p:nvSpPr>
        <p:spPr>
          <a:xfrm>
            <a:off x="1131112" y="2951579"/>
            <a:ext cx="5257787" cy="472997"/>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In-country Project Design</a:t>
            </a:r>
            <a:endParaRPr lang="en-AU" dirty="0"/>
          </a:p>
        </p:txBody>
      </p:sp>
      <p:sp>
        <p:nvSpPr>
          <p:cNvPr id="10" name="Rectangle 9">
            <a:extLst>
              <a:ext uri="{FF2B5EF4-FFF2-40B4-BE49-F238E27FC236}">
                <a16:creationId xmlns:a16="http://schemas.microsoft.com/office/drawing/2014/main" id="{FFC02669-715C-49D6-A2EB-2B3C4C36D238}"/>
              </a:ext>
            </a:extLst>
          </p:cNvPr>
          <p:cNvSpPr/>
          <p:nvPr/>
        </p:nvSpPr>
        <p:spPr>
          <a:xfrm>
            <a:off x="6388900" y="2951579"/>
            <a:ext cx="5250023" cy="472997"/>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In-country Project Delivery</a:t>
            </a:r>
            <a:endParaRPr lang="en-AU" dirty="0"/>
          </a:p>
        </p:txBody>
      </p:sp>
      <p:sp>
        <p:nvSpPr>
          <p:cNvPr id="11" name="Rectangle 10">
            <a:extLst>
              <a:ext uri="{FF2B5EF4-FFF2-40B4-BE49-F238E27FC236}">
                <a16:creationId xmlns:a16="http://schemas.microsoft.com/office/drawing/2014/main" id="{AB9AC0DF-AA1D-44A2-9C00-FD8F19A9AE8D}"/>
              </a:ext>
            </a:extLst>
          </p:cNvPr>
          <p:cNvSpPr/>
          <p:nvPr/>
        </p:nvSpPr>
        <p:spPr>
          <a:xfrm>
            <a:off x="3400007" y="2187421"/>
            <a:ext cx="727788" cy="3708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 Report</a:t>
            </a:r>
            <a:endParaRPr lang="en-AU" sz="1400" dirty="0"/>
          </a:p>
        </p:txBody>
      </p:sp>
      <p:sp>
        <p:nvSpPr>
          <p:cNvPr id="12" name="Rectangle 11">
            <a:extLst>
              <a:ext uri="{FF2B5EF4-FFF2-40B4-BE49-F238E27FC236}">
                <a16:creationId xmlns:a16="http://schemas.microsoft.com/office/drawing/2014/main" id="{7406CD2C-5EC9-4A6D-892F-508F28A8F939}"/>
              </a:ext>
            </a:extLst>
          </p:cNvPr>
          <p:cNvSpPr/>
          <p:nvPr/>
        </p:nvSpPr>
        <p:spPr>
          <a:xfrm>
            <a:off x="6025005" y="2187421"/>
            <a:ext cx="727788" cy="3708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Annual Report</a:t>
            </a:r>
            <a:endParaRPr lang="en-AU" sz="1400" dirty="0"/>
          </a:p>
        </p:txBody>
      </p:sp>
      <p:sp>
        <p:nvSpPr>
          <p:cNvPr id="13" name="Rectangle 12">
            <a:extLst>
              <a:ext uri="{FF2B5EF4-FFF2-40B4-BE49-F238E27FC236}">
                <a16:creationId xmlns:a16="http://schemas.microsoft.com/office/drawing/2014/main" id="{E94C41DD-5CA9-42B4-BDD8-169F18CF0BE7}"/>
              </a:ext>
            </a:extLst>
          </p:cNvPr>
          <p:cNvSpPr/>
          <p:nvPr/>
        </p:nvSpPr>
        <p:spPr>
          <a:xfrm>
            <a:off x="775009" y="2187421"/>
            <a:ext cx="727788" cy="3708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 Report</a:t>
            </a:r>
            <a:endParaRPr lang="en-AU" sz="1400" dirty="0"/>
          </a:p>
        </p:txBody>
      </p:sp>
      <p:sp>
        <p:nvSpPr>
          <p:cNvPr id="14" name="Rectangle 13">
            <a:extLst>
              <a:ext uri="{FF2B5EF4-FFF2-40B4-BE49-F238E27FC236}">
                <a16:creationId xmlns:a16="http://schemas.microsoft.com/office/drawing/2014/main" id="{35130174-491A-4777-8B25-0F371A144AB6}"/>
              </a:ext>
            </a:extLst>
          </p:cNvPr>
          <p:cNvSpPr/>
          <p:nvPr/>
        </p:nvSpPr>
        <p:spPr>
          <a:xfrm>
            <a:off x="8650003" y="2187421"/>
            <a:ext cx="727788" cy="3708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 Report</a:t>
            </a:r>
            <a:endParaRPr lang="en-AU" sz="1400" dirty="0"/>
          </a:p>
        </p:txBody>
      </p:sp>
      <p:sp>
        <p:nvSpPr>
          <p:cNvPr id="15" name="Rectangle 14">
            <a:extLst>
              <a:ext uri="{FF2B5EF4-FFF2-40B4-BE49-F238E27FC236}">
                <a16:creationId xmlns:a16="http://schemas.microsoft.com/office/drawing/2014/main" id="{22524128-704A-4900-A976-FDC943EFC8DB}"/>
              </a:ext>
            </a:extLst>
          </p:cNvPr>
          <p:cNvSpPr/>
          <p:nvPr/>
        </p:nvSpPr>
        <p:spPr>
          <a:xfrm>
            <a:off x="11275001" y="2187421"/>
            <a:ext cx="727788" cy="37084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Q Report</a:t>
            </a:r>
            <a:endParaRPr lang="en-AU" sz="1400" dirty="0"/>
          </a:p>
        </p:txBody>
      </p:sp>
      <p:sp>
        <p:nvSpPr>
          <p:cNvPr id="16" name="Rectangle 15">
            <a:extLst>
              <a:ext uri="{FF2B5EF4-FFF2-40B4-BE49-F238E27FC236}">
                <a16:creationId xmlns:a16="http://schemas.microsoft.com/office/drawing/2014/main" id="{F3A86DDD-6178-4B0B-B969-BFEB112448AD}"/>
              </a:ext>
            </a:extLst>
          </p:cNvPr>
          <p:cNvSpPr/>
          <p:nvPr/>
        </p:nvSpPr>
        <p:spPr>
          <a:xfrm>
            <a:off x="1975533" y="1785331"/>
            <a:ext cx="855305" cy="3708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Steering Committee</a:t>
            </a:r>
            <a:endParaRPr lang="en-AU" sz="1100" dirty="0"/>
          </a:p>
        </p:txBody>
      </p:sp>
      <p:sp>
        <p:nvSpPr>
          <p:cNvPr id="17" name="Rectangle 16">
            <a:extLst>
              <a:ext uri="{FF2B5EF4-FFF2-40B4-BE49-F238E27FC236}">
                <a16:creationId xmlns:a16="http://schemas.microsoft.com/office/drawing/2014/main" id="{59AAF0E1-BF7F-497B-B261-020784832996}"/>
              </a:ext>
            </a:extLst>
          </p:cNvPr>
          <p:cNvSpPr/>
          <p:nvPr/>
        </p:nvSpPr>
        <p:spPr>
          <a:xfrm>
            <a:off x="9013897" y="1799537"/>
            <a:ext cx="855305" cy="359283"/>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CPRT</a:t>
            </a:r>
            <a:endParaRPr lang="en-AU" sz="1100" dirty="0"/>
          </a:p>
        </p:txBody>
      </p:sp>
      <p:sp>
        <p:nvSpPr>
          <p:cNvPr id="18" name="Rectangle 17">
            <a:extLst>
              <a:ext uri="{FF2B5EF4-FFF2-40B4-BE49-F238E27FC236}">
                <a16:creationId xmlns:a16="http://schemas.microsoft.com/office/drawing/2014/main" id="{933BFD09-237B-4E65-B332-CDB1EB3EF889}"/>
              </a:ext>
            </a:extLst>
          </p:cNvPr>
          <p:cNvSpPr/>
          <p:nvPr/>
        </p:nvSpPr>
        <p:spPr>
          <a:xfrm>
            <a:off x="8158592" y="1794661"/>
            <a:ext cx="855305" cy="36151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SPREP Meeting</a:t>
            </a:r>
            <a:endParaRPr lang="en-AU" sz="1100" dirty="0"/>
          </a:p>
        </p:txBody>
      </p:sp>
      <p:sp>
        <p:nvSpPr>
          <p:cNvPr id="19" name="Rectangle 18">
            <a:extLst>
              <a:ext uri="{FF2B5EF4-FFF2-40B4-BE49-F238E27FC236}">
                <a16:creationId xmlns:a16="http://schemas.microsoft.com/office/drawing/2014/main" id="{BDB22C7F-28DB-4B86-9C2D-6EFE97683AA2}"/>
              </a:ext>
            </a:extLst>
          </p:cNvPr>
          <p:cNvSpPr/>
          <p:nvPr/>
        </p:nvSpPr>
        <p:spPr>
          <a:xfrm>
            <a:off x="3760005" y="1388324"/>
            <a:ext cx="855305" cy="37084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Working Party</a:t>
            </a:r>
            <a:endParaRPr lang="en-AU" sz="1100" dirty="0"/>
          </a:p>
        </p:txBody>
      </p:sp>
      <p:sp>
        <p:nvSpPr>
          <p:cNvPr id="20" name="Rectangle 19">
            <a:extLst>
              <a:ext uri="{FF2B5EF4-FFF2-40B4-BE49-F238E27FC236}">
                <a16:creationId xmlns:a16="http://schemas.microsoft.com/office/drawing/2014/main" id="{4C42A1C1-1FDC-4D6F-A9A9-467C24809E0A}"/>
              </a:ext>
            </a:extLst>
          </p:cNvPr>
          <p:cNvSpPr/>
          <p:nvPr/>
        </p:nvSpPr>
        <p:spPr>
          <a:xfrm>
            <a:off x="6386951" y="1392886"/>
            <a:ext cx="855305" cy="37084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Working Party</a:t>
            </a:r>
            <a:endParaRPr lang="en-AU" sz="1100" dirty="0"/>
          </a:p>
        </p:txBody>
      </p:sp>
      <p:sp>
        <p:nvSpPr>
          <p:cNvPr id="21" name="Rectangle 20">
            <a:extLst>
              <a:ext uri="{FF2B5EF4-FFF2-40B4-BE49-F238E27FC236}">
                <a16:creationId xmlns:a16="http://schemas.microsoft.com/office/drawing/2014/main" id="{2765B2CB-5474-454F-A12D-7B1D906F5AC0}"/>
              </a:ext>
            </a:extLst>
          </p:cNvPr>
          <p:cNvSpPr/>
          <p:nvPr/>
        </p:nvSpPr>
        <p:spPr>
          <a:xfrm>
            <a:off x="1120228" y="1387627"/>
            <a:ext cx="855305" cy="37084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Working Party</a:t>
            </a:r>
            <a:endParaRPr lang="en-AU" sz="1100" dirty="0"/>
          </a:p>
        </p:txBody>
      </p:sp>
      <p:sp>
        <p:nvSpPr>
          <p:cNvPr id="22" name="Rectangle 21">
            <a:extLst>
              <a:ext uri="{FF2B5EF4-FFF2-40B4-BE49-F238E27FC236}">
                <a16:creationId xmlns:a16="http://schemas.microsoft.com/office/drawing/2014/main" id="{84E9CEE9-1997-4054-80B6-EB93D2A51AC7}"/>
              </a:ext>
            </a:extLst>
          </p:cNvPr>
          <p:cNvSpPr/>
          <p:nvPr/>
        </p:nvSpPr>
        <p:spPr>
          <a:xfrm>
            <a:off x="9013897" y="1397448"/>
            <a:ext cx="855305" cy="37084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Working Party</a:t>
            </a:r>
            <a:endParaRPr lang="en-AU" sz="1100" dirty="0"/>
          </a:p>
        </p:txBody>
      </p:sp>
      <p:sp>
        <p:nvSpPr>
          <p:cNvPr id="23" name="Rectangle 22">
            <a:extLst>
              <a:ext uri="{FF2B5EF4-FFF2-40B4-BE49-F238E27FC236}">
                <a16:creationId xmlns:a16="http://schemas.microsoft.com/office/drawing/2014/main" id="{64BC9603-5B43-4587-A6A8-53F69E0069A4}"/>
              </a:ext>
            </a:extLst>
          </p:cNvPr>
          <p:cNvSpPr/>
          <p:nvPr/>
        </p:nvSpPr>
        <p:spPr>
          <a:xfrm>
            <a:off x="9869202" y="1794661"/>
            <a:ext cx="855305" cy="36151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PIFS EDF 11</a:t>
            </a:r>
            <a:endParaRPr lang="en-AU" sz="1100" dirty="0"/>
          </a:p>
        </p:txBody>
      </p:sp>
      <p:sp>
        <p:nvSpPr>
          <p:cNvPr id="24" name="Rectangle 23">
            <a:extLst>
              <a:ext uri="{FF2B5EF4-FFF2-40B4-BE49-F238E27FC236}">
                <a16:creationId xmlns:a16="http://schemas.microsoft.com/office/drawing/2014/main" id="{69614941-5243-40AF-A917-E3F782CD6FE5}"/>
              </a:ext>
            </a:extLst>
          </p:cNvPr>
          <p:cNvSpPr/>
          <p:nvPr/>
        </p:nvSpPr>
        <p:spPr>
          <a:xfrm>
            <a:off x="7303287" y="1796191"/>
            <a:ext cx="855305" cy="36151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PIFS Leaders</a:t>
            </a:r>
            <a:endParaRPr lang="en-AU" sz="1100" dirty="0"/>
          </a:p>
        </p:txBody>
      </p:sp>
      <p:sp>
        <p:nvSpPr>
          <p:cNvPr id="25" name="Rectangle 24">
            <a:extLst>
              <a:ext uri="{FF2B5EF4-FFF2-40B4-BE49-F238E27FC236}">
                <a16:creationId xmlns:a16="http://schemas.microsoft.com/office/drawing/2014/main" id="{BD5263A2-05B7-440B-987F-DA03DF1D7F7E}"/>
              </a:ext>
            </a:extLst>
          </p:cNvPr>
          <p:cNvSpPr/>
          <p:nvPr/>
        </p:nvSpPr>
        <p:spPr>
          <a:xfrm>
            <a:off x="3760005" y="1788209"/>
            <a:ext cx="855305" cy="37084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NC Conference</a:t>
            </a:r>
            <a:endParaRPr lang="en-AU" sz="1100" dirty="0"/>
          </a:p>
        </p:txBody>
      </p:sp>
      <p:sp>
        <p:nvSpPr>
          <p:cNvPr id="27" name="Rectangle 26">
            <a:extLst>
              <a:ext uri="{FF2B5EF4-FFF2-40B4-BE49-F238E27FC236}">
                <a16:creationId xmlns:a16="http://schemas.microsoft.com/office/drawing/2014/main" id="{C291E4CE-6A06-428A-AA50-B633E72DE349}"/>
              </a:ext>
            </a:extLst>
          </p:cNvPr>
          <p:cNvSpPr/>
          <p:nvPr/>
        </p:nvSpPr>
        <p:spPr>
          <a:xfrm>
            <a:off x="1138903" y="3456701"/>
            <a:ext cx="836630" cy="40852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Initial Phase</a:t>
            </a:r>
            <a:endParaRPr lang="en-AU" sz="1200" dirty="0"/>
          </a:p>
        </p:txBody>
      </p:sp>
      <p:sp>
        <p:nvSpPr>
          <p:cNvPr id="28" name="Rectangle 27">
            <a:extLst>
              <a:ext uri="{FF2B5EF4-FFF2-40B4-BE49-F238E27FC236}">
                <a16:creationId xmlns:a16="http://schemas.microsoft.com/office/drawing/2014/main" id="{88085A50-7BFD-4124-A858-6AEE87BBA13E}"/>
              </a:ext>
            </a:extLst>
          </p:cNvPr>
          <p:cNvSpPr/>
          <p:nvPr/>
        </p:nvSpPr>
        <p:spPr>
          <a:xfrm>
            <a:off x="1994208" y="3456701"/>
            <a:ext cx="836630" cy="40852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Workshop </a:t>
            </a:r>
            <a:endParaRPr lang="en-AU" sz="1200" dirty="0"/>
          </a:p>
        </p:txBody>
      </p:sp>
      <p:sp>
        <p:nvSpPr>
          <p:cNvPr id="29" name="Rectangle 28">
            <a:extLst>
              <a:ext uri="{FF2B5EF4-FFF2-40B4-BE49-F238E27FC236}">
                <a16:creationId xmlns:a16="http://schemas.microsoft.com/office/drawing/2014/main" id="{59F6B9EC-7DEB-48A3-B659-5B4678C6BD1A}"/>
              </a:ext>
            </a:extLst>
          </p:cNvPr>
          <p:cNvSpPr/>
          <p:nvPr/>
        </p:nvSpPr>
        <p:spPr>
          <a:xfrm>
            <a:off x="2849512" y="3456701"/>
            <a:ext cx="1765797" cy="40852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In-country Design </a:t>
            </a:r>
            <a:endParaRPr lang="en-AU" sz="1200" dirty="0"/>
          </a:p>
        </p:txBody>
      </p:sp>
      <p:sp>
        <p:nvSpPr>
          <p:cNvPr id="30" name="Rectangle 29">
            <a:extLst>
              <a:ext uri="{FF2B5EF4-FFF2-40B4-BE49-F238E27FC236}">
                <a16:creationId xmlns:a16="http://schemas.microsoft.com/office/drawing/2014/main" id="{CB63104A-B5C2-4597-8816-1B5D45DC4FF4}"/>
              </a:ext>
            </a:extLst>
          </p:cNvPr>
          <p:cNvSpPr/>
          <p:nvPr/>
        </p:nvSpPr>
        <p:spPr>
          <a:xfrm>
            <a:off x="4633983" y="3456701"/>
            <a:ext cx="836630" cy="40852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Pre-concept </a:t>
            </a:r>
            <a:endParaRPr lang="en-AU" sz="1200" dirty="0"/>
          </a:p>
        </p:txBody>
      </p:sp>
      <p:sp>
        <p:nvSpPr>
          <p:cNvPr id="31" name="Rectangle 30">
            <a:extLst>
              <a:ext uri="{FF2B5EF4-FFF2-40B4-BE49-F238E27FC236}">
                <a16:creationId xmlns:a16="http://schemas.microsoft.com/office/drawing/2014/main" id="{5A2FE93F-D083-4C38-A7CB-C0F7A29FEC22}"/>
              </a:ext>
            </a:extLst>
          </p:cNvPr>
          <p:cNvSpPr/>
          <p:nvPr/>
        </p:nvSpPr>
        <p:spPr>
          <a:xfrm>
            <a:off x="5489287" y="3456701"/>
            <a:ext cx="897664" cy="408524"/>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Complete &amp; submit</a:t>
            </a:r>
            <a:endParaRPr lang="en-AU" sz="1200" dirty="0"/>
          </a:p>
        </p:txBody>
      </p:sp>
      <p:sp>
        <p:nvSpPr>
          <p:cNvPr id="32" name="Rectangle 31">
            <a:extLst>
              <a:ext uri="{FF2B5EF4-FFF2-40B4-BE49-F238E27FC236}">
                <a16:creationId xmlns:a16="http://schemas.microsoft.com/office/drawing/2014/main" id="{79E02BAA-865C-427C-ABB2-9330382CCC45}"/>
              </a:ext>
            </a:extLst>
          </p:cNvPr>
          <p:cNvSpPr/>
          <p:nvPr/>
        </p:nvSpPr>
        <p:spPr>
          <a:xfrm>
            <a:off x="6386951" y="3456701"/>
            <a:ext cx="1277146" cy="40852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EU Assessment</a:t>
            </a:r>
            <a:endParaRPr lang="en-AU" sz="1200" dirty="0"/>
          </a:p>
        </p:txBody>
      </p:sp>
      <p:sp>
        <p:nvSpPr>
          <p:cNvPr id="33" name="Rectangle 32">
            <a:extLst>
              <a:ext uri="{FF2B5EF4-FFF2-40B4-BE49-F238E27FC236}">
                <a16:creationId xmlns:a16="http://schemas.microsoft.com/office/drawing/2014/main" id="{C3F6D445-26ED-4409-BECA-06FCB3462F31}"/>
              </a:ext>
            </a:extLst>
          </p:cNvPr>
          <p:cNvSpPr/>
          <p:nvPr/>
        </p:nvSpPr>
        <p:spPr>
          <a:xfrm>
            <a:off x="7682771" y="3456701"/>
            <a:ext cx="3956152" cy="408524"/>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Project commencement, procurement of initial services, establish M&amp;E plans &amp; reporting systems</a:t>
            </a:r>
            <a:endParaRPr lang="en-AU" sz="1200" dirty="0"/>
          </a:p>
        </p:txBody>
      </p:sp>
      <p:sp>
        <p:nvSpPr>
          <p:cNvPr id="34" name="Rectangle 33">
            <a:extLst>
              <a:ext uri="{FF2B5EF4-FFF2-40B4-BE49-F238E27FC236}">
                <a16:creationId xmlns:a16="http://schemas.microsoft.com/office/drawing/2014/main" id="{9D9BB8C8-8482-45D0-BC14-8F976353788D}"/>
              </a:ext>
            </a:extLst>
          </p:cNvPr>
          <p:cNvSpPr/>
          <p:nvPr/>
        </p:nvSpPr>
        <p:spPr>
          <a:xfrm>
            <a:off x="1975533" y="3883328"/>
            <a:ext cx="3943739" cy="472997"/>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Confirmed Mission Trips to assist project design</a:t>
            </a:r>
            <a:endParaRPr lang="en-AU" sz="1400" dirty="0"/>
          </a:p>
        </p:txBody>
      </p:sp>
      <p:sp>
        <p:nvSpPr>
          <p:cNvPr id="35" name="Rectangle 34">
            <a:extLst>
              <a:ext uri="{FF2B5EF4-FFF2-40B4-BE49-F238E27FC236}">
                <a16:creationId xmlns:a16="http://schemas.microsoft.com/office/drawing/2014/main" id="{48DC3F83-73FA-40AA-99DB-262600272EE0}"/>
              </a:ext>
            </a:extLst>
          </p:cNvPr>
          <p:cNvSpPr/>
          <p:nvPr/>
        </p:nvSpPr>
        <p:spPr>
          <a:xfrm>
            <a:off x="7242256" y="3897350"/>
            <a:ext cx="3560037" cy="472997"/>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Missions to be determined based on projects</a:t>
            </a:r>
            <a:endParaRPr lang="en-AU" sz="1400" dirty="0"/>
          </a:p>
        </p:txBody>
      </p:sp>
      <p:sp>
        <p:nvSpPr>
          <p:cNvPr id="36" name="Rectangle 35">
            <a:extLst>
              <a:ext uri="{FF2B5EF4-FFF2-40B4-BE49-F238E27FC236}">
                <a16:creationId xmlns:a16="http://schemas.microsoft.com/office/drawing/2014/main" id="{45D47ED4-137A-4527-96A8-142198F6079C}"/>
              </a:ext>
            </a:extLst>
          </p:cNvPr>
          <p:cNvSpPr/>
          <p:nvPr/>
        </p:nvSpPr>
        <p:spPr>
          <a:xfrm>
            <a:off x="1975533" y="4381476"/>
            <a:ext cx="3513754" cy="285271"/>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Legislative Review Consultancy</a:t>
            </a:r>
            <a:endParaRPr lang="en-AU" sz="1400" dirty="0"/>
          </a:p>
        </p:txBody>
      </p:sp>
      <p:sp>
        <p:nvSpPr>
          <p:cNvPr id="37" name="Rectangle 36">
            <a:extLst>
              <a:ext uri="{FF2B5EF4-FFF2-40B4-BE49-F238E27FC236}">
                <a16:creationId xmlns:a16="http://schemas.microsoft.com/office/drawing/2014/main" id="{D20F2A8E-392C-403B-8DCF-D219F5333D86}"/>
              </a:ext>
            </a:extLst>
          </p:cNvPr>
          <p:cNvSpPr/>
          <p:nvPr/>
        </p:nvSpPr>
        <p:spPr>
          <a:xfrm>
            <a:off x="2864025" y="4691899"/>
            <a:ext cx="2625262" cy="28025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Waste Audits</a:t>
            </a:r>
            <a:endParaRPr lang="en-AU" sz="1400" dirty="0"/>
          </a:p>
        </p:txBody>
      </p:sp>
      <p:sp>
        <p:nvSpPr>
          <p:cNvPr id="38" name="Rectangle 37">
            <a:extLst>
              <a:ext uri="{FF2B5EF4-FFF2-40B4-BE49-F238E27FC236}">
                <a16:creationId xmlns:a16="http://schemas.microsoft.com/office/drawing/2014/main" id="{599E897A-0CEA-43B5-8426-DEDFF0C7D7A2}"/>
              </a:ext>
            </a:extLst>
          </p:cNvPr>
          <p:cNvSpPr/>
          <p:nvPr/>
        </p:nvSpPr>
        <p:spPr>
          <a:xfrm>
            <a:off x="2864025" y="5002324"/>
            <a:ext cx="2625261" cy="29029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Human Rights &amp; Social Inclusion</a:t>
            </a:r>
            <a:endParaRPr lang="en-AU" sz="1400" dirty="0"/>
          </a:p>
        </p:txBody>
      </p:sp>
      <p:sp>
        <p:nvSpPr>
          <p:cNvPr id="39" name="Rectangle 38">
            <a:extLst>
              <a:ext uri="{FF2B5EF4-FFF2-40B4-BE49-F238E27FC236}">
                <a16:creationId xmlns:a16="http://schemas.microsoft.com/office/drawing/2014/main" id="{D105A5C3-F78B-48B5-9730-BBDCCE24FDA4}"/>
              </a:ext>
            </a:extLst>
          </p:cNvPr>
          <p:cNvSpPr/>
          <p:nvPr/>
        </p:nvSpPr>
        <p:spPr>
          <a:xfrm>
            <a:off x="3287209" y="5312749"/>
            <a:ext cx="2202077" cy="28025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Capacity Needs Assessment</a:t>
            </a:r>
            <a:endParaRPr lang="en-AU" sz="1400" dirty="0"/>
          </a:p>
        </p:txBody>
      </p:sp>
      <p:sp>
        <p:nvSpPr>
          <p:cNvPr id="40" name="Rectangle 39">
            <a:extLst>
              <a:ext uri="{FF2B5EF4-FFF2-40B4-BE49-F238E27FC236}">
                <a16:creationId xmlns:a16="http://schemas.microsoft.com/office/drawing/2014/main" id="{C0D86F2B-6E2D-4677-A59F-6000042F060F}"/>
              </a:ext>
            </a:extLst>
          </p:cNvPr>
          <p:cNvSpPr/>
          <p:nvPr/>
        </p:nvSpPr>
        <p:spPr>
          <a:xfrm>
            <a:off x="2864027" y="5611598"/>
            <a:ext cx="2625260" cy="31042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Training Stocktake</a:t>
            </a:r>
            <a:endParaRPr lang="en-AU" sz="1400" dirty="0"/>
          </a:p>
        </p:txBody>
      </p:sp>
      <p:sp>
        <p:nvSpPr>
          <p:cNvPr id="41" name="Rectangle 40">
            <a:extLst>
              <a:ext uri="{FF2B5EF4-FFF2-40B4-BE49-F238E27FC236}">
                <a16:creationId xmlns:a16="http://schemas.microsoft.com/office/drawing/2014/main" id="{0D67BDB7-41BA-4AE5-984B-38A1005D6142}"/>
              </a:ext>
            </a:extLst>
          </p:cNvPr>
          <p:cNvSpPr/>
          <p:nvPr/>
        </p:nvSpPr>
        <p:spPr>
          <a:xfrm>
            <a:off x="2389592" y="5933599"/>
            <a:ext cx="3099695" cy="285272"/>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PacWaste Incinerator Repairs</a:t>
            </a:r>
            <a:endParaRPr lang="en-AU" sz="1400" dirty="0"/>
          </a:p>
        </p:txBody>
      </p:sp>
      <p:sp>
        <p:nvSpPr>
          <p:cNvPr id="42" name="Rectangle 41">
            <a:extLst>
              <a:ext uri="{FF2B5EF4-FFF2-40B4-BE49-F238E27FC236}">
                <a16:creationId xmlns:a16="http://schemas.microsoft.com/office/drawing/2014/main" id="{174FC932-12E5-42D4-A5B2-C7CEF8CF230A}"/>
              </a:ext>
            </a:extLst>
          </p:cNvPr>
          <p:cNvSpPr/>
          <p:nvPr/>
        </p:nvSpPr>
        <p:spPr>
          <a:xfrm>
            <a:off x="3760005" y="6237468"/>
            <a:ext cx="2159267" cy="285271"/>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PacWaste Asbestos Niue</a:t>
            </a:r>
            <a:endParaRPr lang="en-AU" sz="1400" dirty="0"/>
          </a:p>
        </p:txBody>
      </p:sp>
      <p:sp>
        <p:nvSpPr>
          <p:cNvPr id="3" name="Rectangle 2">
            <a:extLst>
              <a:ext uri="{FF2B5EF4-FFF2-40B4-BE49-F238E27FC236}">
                <a16:creationId xmlns:a16="http://schemas.microsoft.com/office/drawing/2014/main" id="{CA3E761F-3131-4F30-9CBB-1346CE87D1F8}"/>
              </a:ext>
            </a:extLst>
          </p:cNvPr>
          <p:cNvSpPr/>
          <p:nvPr/>
        </p:nvSpPr>
        <p:spPr>
          <a:xfrm>
            <a:off x="5489286" y="4381476"/>
            <a:ext cx="897665" cy="183739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Collate and distribute outcomes</a:t>
            </a:r>
            <a:endParaRPr lang="en-AU" sz="1200" dirty="0"/>
          </a:p>
        </p:txBody>
      </p:sp>
      <p:sp>
        <p:nvSpPr>
          <p:cNvPr id="43" name="Rectangle 42">
            <a:extLst>
              <a:ext uri="{FF2B5EF4-FFF2-40B4-BE49-F238E27FC236}">
                <a16:creationId xmlns:a16="http://schemas.microsoft.com/office/drawing/2014/main" id="{507006BC-10D7-4A28-9B6D-411C2C0967CB}"/>
              </a:ext>
            </a:extLst>
          </p:cNvPr>
          <p:cNvSpPr/>
          <p:nvPr/>
        </p:nvSpPr>
        <p:spPr>
          <a:xfrm>
            <a:off x="4635443" y="1396946"/>
            <a:ext cx="853843" cy="1161315"/>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TAP &amp; RAG review Projects</a:t>
            </a:r>
            <a:endParaRPr lang="en-AU" sz="1200" dirty="0"/>
          </a:p>
        </p:txBody>
      </p:sp>
      <p:sp>
        <p:nvSpPr>
          <p:cNvPr id="44" name="Rectangle 43">
            <a:extLst>
              <a:ext uri="{FF2B5EF4-FFF2-40B4-BE49-F238E27FC236}">
                <a16:creationId xmlns:a16="http://schemas.microsoft.com/office/drawing/2014/main" id="{CF5E12CD-46B5-4A47-9FE2-964DD6E3E745}"/>
              </a:ext>
            </a:extLst>
          </p:cNvPr>
          <p:cNvSpPr/>
          <p:nvPr/>
        </p:nvSpPr>
        <p:spPr>
          <a:xfrm>
            <a:off x="7664096" y="4394051"/>
            <a:ext cx="2205105" cy="183739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Develop and commence delivery of Project(s) procurement Plans</a:t>
            </a:r>
            <a:endParaRPr lang="en-AU" sz="1200" dirty="0"/>
          </a:p>
        </p:txBody>
      </p:sp>
      <p:sp>
        <p:nvSpPr>
          <p:cNvPr id="45" name="Rectangle 44">
            <a:extLst>
              <a:ext uri="{FF2B5EF4-FFF2-40B4-BE49-F238E27FC236}">
                <a16:creationId xmlns:a16="http://schemas.microsoft.com/office/drawing/2014/main" id="{E3A2FB30-33A6-4BCF-9198-D8B35390A90D}"/>
              </a:ext>
            </a:extLst>
          </p:cNvPr>
          <p:cNvSpPr/>
          <p:nvPr/>
        </p:nvSpPr>
        <p:spPr>
          <a:xfrm>
            <a:off x="6386951" y="6249043"/>
            <a:ext cx="5251972" cy="472997"/>
          </a:xfrm>
          <a:prstGeom prst="rect">
            <a:avLst/>
          </a:prstGeom>
          <a:solidFill>
            <a:srgbClr val="D39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Development of Regional Projects</a:t>
            </a:r>
            <a:endParaRPr lang="en-AU" sz="1400" dirty="0"/>
          </a:p>
        </p:txBody>
      </p:sp>
      <p:sp>
        <p:nvSpPr>
          <p:cNvPr id="4" name="Rectangle 3">
            <a:extLst>
              <a:ext uri="{FF2B5EF4-FFF2-40B4-BE49-F238E27FC236}">
                <a16:creationId xmlns:a16="http://schemas.microsoft.com/office/drawing/2014/main" id="{E459C6E7-3FFD-486B-B63C-0204F45A483A}"/>
              </a:ext>
            </a:extLst>
          </p:cNvPr>
          <p:cNvSpPr/>
          <p:nvPr/>
        </p:nvSpPr>
        <p:spPr>
          <a:xfrm>
            <a:off x="102093" y="1387627"/>
            <a:ext cx="605286" cy="11931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Governance &amp; Events</a:t>
            </a:r>
            <a:endParaRPr lang="en-AU" sz="1600" dirty="0"/>
          </a:p>
        </p:txBody>
      </p:sp>
      <p:sp>
        <p:nvSpPr>
          <p:cNvPr id="46" name="Rectangle 45">
            <a:extLst>
              <a:ext uri="{FF2B5EF4-FFF2-40B4-BE49-F238E27FC236}">
                <a16:creationId xmlns:a16="http://schemas.microsoft.com/office/drawing/2014/main" id="{CB2ADF52-726C-414F-AF3C-6919CAF51BFB}"/>
              </a:ext>
            </a:extLst>
          </p:cNvPr>
          <p:cNvSpPr/>
          <p:nvPr/>
        </p:nvSpPr>
        <p:spPr>
          <a:xfrm>
            <a:off x="83932" y="2951579"/>
            <a:ext cx="605286" cy="140474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Support</a:t>
            </a:r>
            <a:endParaRPr lang="en-AU" sz="1600" dirty="0"/>
          </a:p>
        </p:txBody>
      </p:sp>
      <p:sp>
        <p:nvSpPr>
          <p:cNvPr id="47" name="Rectangle 46">
            <a:extLst>
              <a:ext uri="{FF2B5EF4-FFF2-40B4-BE49-F238E27FC236}">
                <a16:creationId xmlns:a16="http://schemas.microsoft.com/office/drawing/2014/main" id="{02EA8DD3-E766-40F9-A693-01F499B8A3AA}"/>
              </a:ext>
            </a:extLst>
          </p:cNvPr>
          <p:cNvSpPr/>
          <p:nvPr/>
        </p:nvSpPr>
        <p:spPr>
          <a:xfrm>
            <a:off x="83932" y="4393344"/>
            <a:ext cx="605286" cy="21409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t>Procurement</a:t>
            </a:r>
            <a:endParaRPr lang="en-AU" sz="1600" dirty="0"/>
          </a:p>
        </p:txBody>
      </p:sp>
    </p:spTree>
    <p:extLst>
      <p:ext uri="{BB962C8B-B14F-4D97-AF65-F5344CB8AC3E}">
        <p14:creationId xmlns:p14="http://schemas.microsoft.com/office/powerpoint/2010/main" val="2800219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64EE6B-5983-481D-A933-3CC4AC1D916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442"/>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E2165DEA-CEE8-46F3-92EB-E754638BE9DC}"/>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spc="50" dirty="0">
                <a:ln w="0"/>
                <a:solidFill>
                  <a:srgbClr val="FFFFFF"/>
                </a:solidFill>
                <a:effectLst>
                  <a:innerShdw blurRad="63500" dist="50800" dir="13500000">
                    <a:srgbClr val="000000">
                      <a:alpha val="50000"/>
                    </a:srgbClr>
                  </a:innerShdw>
                </a:effectLst>
                <a:latin typeface="+mj-lt"/>
                <a:ea typeface="+mj-ea"/>
                <a:cs typeface="+mj-cs"/>
              </a:rPr>
              <a:t>Official Photograph</a:t>
            </a:r>
            <a:endParaRPr lang="en-US" sz="8000" b="1" cap="none" spc="50" dirty="0">
              <a:ln w="0"/>
              <a:solidFill>
                <a:srgbClr val="FFFFFF"/>
              </a:solidFill>
              <a:effectLst>
                <a:innerShdw blurRad="63500" dist="50800" dir="13500000">
                  <a:srgbClr val="000000">
                    <a:alpha val="50000"/>
                  </a:srgbClr>
                </a:innerShdw>
              </a:effectLst>
              <a:latin typeface="+mj-lt"/>
              <a:ea typeface="+mj-ea"/>
              <a:cs typeface="+mj-cs"/>
            </a:endParaRP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460355"/>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4CEBA3-2B1A-44B3-A878-421F3094F429}"/>
              </a:ext>
            </a:extLst>
          </p:cNvPr>
          <p:cNvSpPr>
            <a:spLocks noGrp="1"/>
          </p:cNvSpPr>
          <p:nvPr>
            <p:ph type="title"/>
          </p:nvPr>
        </p:nvSpPr>
        <p:spPr>
          <a:xfrm>
            <a:off x="838199" y="97706"/>
            <a:ext cx="10515600" cy="885705"/>
          </a:xfrm>
        </p:spPr>
        <p:txBody>
          <a:bodyPr/>
          <a:lstStyle/>
          <a:p>
            <a:r>
              <a:rPr lang="en-US" dirty="0"/>
              <a:t>Steering Committee Endorsements</a:t>
            </a:r>
            <a:endParaRPr lang="en-AU" dirty="0"/>
          </a:p>
        </p:txBody>
      </p:sp>
      <p:sp>
        <p:nvSpPr>
          <p:cNvPr id="9" name="Content Placeholder 2">
            <a:extLst>
              <a:ext uri="{FF2B5EF4-FFF2-40B4-BE49-F238E27FC236}">
                <a16:creationId xmlns:a16="http://schemas.microsoft.com/office/drawing/2014/main" id="{20537BE9-06DE-4BE0-A80A-07E3A267D529}"/>
              </a:ext>
            </a:extLst>
          </p:cNvPr>
          <p:cNvSpPr>
            <a:spLocks noGrp="1"/>
          </p:cNvSpPr>
          <p:nvPr>
            <p:ph idx="1"/>
          </p:nvPr>
        </p:nvSpPr>
        <p:spPr>
          <a:xfrm>
            <a:off x="838200" y="1172029"/>
            <a:ext cx="10515600" cy="4797906"/>
          </a:xfrm>
        </p:spPr>
        <p:txBody>
          <a:bodyPr>
            <a:normAutofit fontScale="85000" lnSpcReduction="20000"/>
          </a:bodyPr>
          <a:lstStyle/>
          <a:p>
            <a:pPr marL="514350" indent="-514350">
              <a:buFont typeface="+mj-lt"/>
              <a:buAutoNum type="arabicPeriod"/>
            </a:pPr>
            <a:r>
              <a:rPr lang="en-US" b="1" dirty="0"/>
              <a:t>Year 2 Budget</a:t>
            </a:r>
          </a:p>
          <a:p>
            <a:pPr marL="971550" lvl="1" indent="-514350">
              <a:buFont typeface="+mj-lt"/>
              <a:buAutoNum type="romanLcPeriod"/>
            </a:pPr>
            <a:r>
              <a:rPr lang="en-US" dirty="0"/>
              <a:t>Endorse Budget</a:t>
            </a:r>
          </a:p>
          <a:p>
            <a:pPr marL="514350" indent="-514350">
              <a:buFont typeface="+mj-lt"/>
              <a:buAutoNum type="arabicPeriod"/>
            </a:pPr>
            <a:r>
              <a:rPr lang="en-US" b="1" dirty="0"/>
              <a:t>Year 2 Work plan</a:t>
            </a:r>
          </a:p>
          <a:p>
            <a:pPr marL="971550" lvl="1" indent="-514350">
              <a:buFont typeface="+mj-lt"/>
              <a:buAutoNum type="romanLcPeriod"/>
            </a:pPr>
            <a:r>
              <a:rPr lang="en-US" dirty="0"/>
              <a:t>Endorse work activity</a:t>
            </a:r>
          </a:p>
          <a:p>
            <a:pPr marL="514350" indent="-514350">
              <a:buFont typeface="+mj-lt"/>
              <a:buAutoNum type="arabicPeriod"/>
            </a:pPr>
            <a:r>
              <a:rPr lang="en-US" b="1" dirty="0"/>
              <a:t>PWP Mission Assistance</a:t>
            </a:r>
          </a:p>
          <a:p>
            <a:pPr marL="971550" lvl="1" indent="-514350">
              <a:buFont typeface="+mj-lt"/>
              <a:buAutoNum type="romanLcPeriod"/>
            </a:pPr>
            <a:r>
              <a:rPr lang="en-AU" dirty="0"/>
              <a:t>Endorse mission </a:t>
            </a:r>
            <a:r>
              <a:rPr lang="en-AU" dirty="0" err="1"/>
              <a:t>shedule</a:t>
            </a:r>
            <a:endParaRPr lang="en-AU" dirty="0"/>
          </a:p>
          <a:p>
            <a:pPr marL="971550" lvl="1" indent="-514350">
              <a:buFont typeface="+mj-lt"/>
              <a:buAutoNum type="romanLcPeriod"/>
            </a:pPr>
            <a:r>
              <a:rPr lang="en-AU" dirty="0"/>
              <a:t>Agree to assist with PWP mission clearance</a:t>
            </a:r>
          </a:p>
          <a:p>
            <a:pPr marL="971550" lvl="1" indent="-514350">
              <a:buFont typeface="+mj-lt"/>
              <a:buAutoNum type="romanLcPeriod"/>
            </a:pPr>
            <a:r>
              <a:rPr lang="en-AU" dirty="0"/>
              <a:t>Agree to prepare for PWP mission with project pre-development</a:t>
            </a:r>
            <a:endParaRPr lang="en-US" dirty="0"/>
          </a:p>
          <a:p>
            <a:pPr marL="514350" indent="-514350">
              <a:buFont typeface="+mj-lt"/>
              <a:buAutoNum type="arabicPeriod"/>
            </a:pPr>
            <a:r>
              <a:rPr lang="en-US" b="1" dirty="0"/>
              <a:t>Consultant Mission Assistance (clearance, early engagement &amp; in country support)</a:t>
            </a:r>
          </a:p>
          <a:p>
            <a:pPr marL="971550" lvl="1" indent="-514350">
              <a:buFont typeface="+mj-lt"/>
              <a:buAutoNum type="romanLcPeriod"/>
            </a:pPr>
            <a:r>
              <a:rPr lang="en-US" dirty="0"/>
              <a:t>Legislative Assessment</a:t>
            </a:r>
          </a:p>
          <a:p>
            <a:pPr marL="971550" lvl="1" indent="-514350">
              <a:buFont typeface="+mj-lt"/>
              <a:buAutoNum type="romanLcPeriod"/>
            </a:pPr>
            <a:r>
              <a:rPr lang="en-US" dirty="0"/>
              <a:t>Waste Audits (including identification on in-country audit teams)</a:t>
            </a:r>
          </a:p>
          <a:p>
            <a:pPr marL="971550" lvl="1" indent="-514350">
              <a:buFont typeface="+mj-lt"/>
              <a:buAutoNum type="romanLcPeriod"/>
            </a:pPr>
            <a:r>
              <a:rPr lang="en-US" dirty="0"/>
              <a:t>Human Rights Situational Analysis</a:t>
            </a:r>
          </a:p>
          <a:p>
            <a:pPr marL="971550" lvl="1" indent="-514350">
              <a:buFont typeface="+mj-lt"/>
              <a:buAutoNum type="romanLcPeriod"/>
            </a:pPr>
            <a:r>
              <a:rPr lang="en-US" dirty="0"/>
              <a:t>Capacity Needs Analysis</a:t>
            </a:r>
          </a:p>
          <a:p>
            <a:pPr marL="971550" lvl="1" indent="-514350">
              <a:buFont typeface="+mj-lt"/>
              <a:buAutoNum type="romanLcPeriod"/>
            </a:pPr>
            <a:r>
              <a:rPr lang="en-US" dirty="0"/>
              <a:t>Training Stocktake</a:t>
            </a:r>
          </a:p>
        </p:txBody>
      </p:sp>
    </p:spTree>
    <p:extLst>
      <p:ext uri="{BB962C8B-B14F-4D97-AF65-F5344CB8AC3E}">
        <p14:creationId xmlns:p14="http://schemas.microsoft.com/office/powerpoint/2010/main" val="1742368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4CEBA3-2B1A-44B3-A878-421F3094F429}"/>
              </a:ext>
            </a:extLst>
          </p:cNvPr>
          <p:cNvSpPr>
            <a:spLocks noGrp="1"/>
          </p:cNvSpPr>
          <p:nvPr>
            <p:ph type="title"/>
          </p:nvPr>
        </p:nvSpPr>
        <p:spPr>
          <a:xfrm>
            <a:off x="838199" y="97706"/>
            <a:ext cx="10515600" cy="885705"/>
          </a:xfrm>
        </p:spPr>
        <p:txBody>
          <a:bodyPr/>
          <a:lstStyle/>
          <a:p>
            <a:r>
              <a:rPr lang="en-US" dirty="0"/>
              <a:t>Steering Committee Endorsements</a:t>
            </a:r>
            <a:endParaRPr lang="en-AU" dirty="0"/>
          </a:p>
        </p:txBody>
      </p:sp>
      <p:sp>
        <p:nvSpPr>
          <p:cNvPr id="9" name="Content Placeholder 2">
            <a:extLst>
              <a:ext uri="{FF2B5EF4-FFF2-40B4-BE49-F238E27FC236}">
                <a16:creationId xmlns:a16="http://schemas.microsoft.com/office/drawing/2014/main" id="{20537BE9-06DE-4BE0-A80A-07E3A267D529}"/>
              </a:ext>
            </a:extLst>
          </p:cNvPr>
          <p:cNvSpPr>
            <a:spLocks noGrp="1"/>
          </p:cNvSpPr>
          <p:nvPr>
            <p:ph idx="1"/>
          </p:nvPr>
        </p:nvSpPr>
        <p:spPr>
          <a:xfrm>
            <a:off x="838200" y="1172029"/>
            <a:ext cx="10515600" cy="4797906"/>
          </a:xfrm>
        </p:spPr>
        <p:txBody>
          <a:bodyPr>
            <a:normAutofit/>
          </a:bodyPr>
          <a:lstStyle/>
          <a:p>
            <a:pPr marL="514350" indent="-514350">
              <a:buFont typeface="+mj-lt"/>
              <a:buAutoNum type="arabicPeriod" startAt="5"/>
            </a:pPr>
            <a:r>
              <a:rPr lang="en-US" b="1" dirty="0"/>
              <a:t>Agree to Sign an MoU or </a:t>
            </a:r>
            <a:r>
              <a:rPr lang="en-US" b="1" dirty="0" err="1"/>
              <a:t>LoA</a:t>
            </a:r>
            <a:r>
              <a:rPr lang="en-US" b="1" dirty="0"/>
              <a:t> </a:t>
            </a:r>
            <a:r>
              <a:rPr lang="en-US" dirty="0"/>
              <a:t>confirming country projects and activity to be implemented.</a:t>
            </a:r>
          </a:p>
          <a:p>
            <a:pPr marL="514350" indent="-514350">
              <a:buFont typeface="+mj-lt"/>
              <a:buAutoNum type="arabicPeriod" startAt="5"/>
            </a:pPr>
            <a:r>
              <a:rPr lang="en-US" b="1" dirty="0"/>
              <a:t>Agree to use the approved PWP Branding and Logo Guidelines</a:t>
            </a:r>
          </a:p>
          <a:p>
            <a:pPr marL="514350" indent="-514350">
              <a:buFont typeface="+mj-lt"/>
              <a:buAutoNum type="arabicPeriod" startAt="5"/>
            </a:pPr>
            <a:r>
              <a:rPr lang="en-US" b="1" dirty="0"/>
              <a:t>Agree to complete and build NEAP actions </a:t>
            </a:r>
            <a:r>
              <a:rPr lang="en-US" dirty="0"/>
              <a:t>into In-country delivery plans</a:t>
            </a:r>
          </a:p>
          <a:p>
            <a:pPr marL="514350" indent="-514350">
              <a:buFont typeface="+mj-lt"/>
              <a:buAutoNum type="arabicPeriod" startAt="5"/>
            </a:pPr>
            <a:r>
              <a:rPr lang="en-AU" b="1" dirty="0"/>
              <a:t>Agree to programme identified Monitoring &amp; Evaluation </a:t>
            </a:r>
            <a:r>
              <a:rPr lang="en-AU" dirty="0"/>
              <a:t>activities</a:t>
            </a:r>
            <a:endParaRPr lang="en-US" dirty="0"/>
          </a:p>
        </p:txBody>
      </p:sp>
    </p:spTree>
    <p:extLst>
      <p:ext uri="{BB962C8B-B14F-4D97-AF65-F5344CB8AC3E}">
        <p14:creationId xmlns:p14="http://schemas.microsoft.com/office/powerpoint/2010/main" val="3816563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6951A9-AA2B-466A-990F-34C0D8F4757D}"/>
              </a:ext>
            </a:extLst>
          </p:cNvPr>
          <p:cNvSpPr>
            <a:spLocks noGrp="1"/>
          </p:cNvSpPr>
          <p:nvPr>
            <p:ph type="subTitle" idx="1"/>
          </p:nvPr>
        </p:nvSpPr>
        <p:spPr/>
        <p:txBody>
          <a:bodyPr>
            <a:normAutofit/>
          </a:bodyPr>
          <a:lstStyle/>
          <a:p>
            <a:r>
              <a:rPr lang="en-US" dirty="0" err="1"/>
              <a:t>STEERing</a:t>
            </a:r>
            <a:r>
              <a:rPr lang="en-US" dirty="0"/>
              <a:t> committee General Business</a:t>
            </a:r>
            <a:endParaRPr lang="en-AU" dirty="0"/>
          </a:p>
        </p:txBody>
      </p:sp>
      <p:sp>
        <p:nvSpPr>
          <p:cNvPr id="3" name="Content Placeholder 2">
            <a:extLst>
              <a:ext uri="{FF2B5EF4-FFF2-40B4-BE49-F238E27FC236}">
                <a16:creationId xmlns:a16="http://schemas.microsoft.com/office/drawing/2014/main" id="{0007D65C-8112-41DD-B71A-E824F229A3D9}"/>
              </a:ext>
            </a:extLst>
          </p:cNvPr>
          <p:cNvSpPr>
            <a:spLocks noGrp="1"/>
          </p:cNvSpPr>
          <p:nvPr>
            <p:ph idx="12"/>
          </p:nvPr>
        </p:nvSpPr>
        <p:spPr/>
        <p:txBody>
          <a:bodyPr/>
          <a:lstStyle/>
          <a:p>
            <a:r>
              <a:rPr lang="en-US" dirty="0"/>
              <a:t>All</a:t>
            </a:r>
            <a:endParaRPr lang="en-AU" dirty="0"/>
          </a:p>
        </p:txBody>
      </p:sp>
    </p:spTree>
    <p:extLst>
      <p:ext uri="{BB962C8B-B14F-4D97-AF65-F5344CB8AC3E}">
        <p14:creationId xmlns:p14="http://schemas.microsoft.com/office/powerpoint/2010/main" val="11814476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6951A9-AA2B-466A-990F-34C0D8F4757D}"/>
              </a:ext>
            </a:extLst>
          </p:cNvPr>
          <p:cNvSpPr>
            <a:spLocks noGrp="1"/>
          </p:cNvSpPr>
          <p:nvPr>
            <p:ph type="subTitle" idx="1"/>
          </p:nvPr>
        </p:nvSpPr>
        <p:spPr/>
        <p:txBody>
          <a:bodyPr>
            <a:normAutofit fontScale="85000" lnSpcReduction="10000"/>
          </a:bodyPr>
          <a:lstStyle/>
          <a:p>
            <a:r>
              <a:rPr lang="en-US" dirty="0"/>
              <a:t>Overview of In-country Project Application</a:t>
            </a:r>
            <a:endParaRPr lang="en-AU" dirty="0"/>
          </a:p>
        </p:txBody>
      </p:sp>
      <p:sp>
        <p:nvSpPr>
          <p:cNvPr id="3" name="Content Placeholder 2">
            <a:extLst>
              <a:ext uri="{FF2B5EF4-FFF2-40B4-BE49-F238E27FC236}">
                <a16:creationId xmlns:a16="http://schemas.microsoft.com/office/drawing/2014/main" id="{0007D65C-8112-41DD-B71A-E824F229A3D9}"/>
              </a:ext>
            </a:extLst>
          </p:cNvPr>
          <p:cNvSpPr>
            <a:spLocks noGrp="1"/>
          </p:cNvSpPr>
          <p:nvPr>
            <p:ph idx="12"/>
          </p:nvPr>
        </p:nvSpPr>
        <p:spPr/>
        <p:txBody>
          <a:bodyPr/>
          <a:lstStyle/>
          <a:p>
            <a:r>
              <a:rPr lang="en-US" dirty="0"/>
              <a:t>Bradley Nolan (SPREP)</a:t>
            </a:r>
            <a:endParaRPr lang="en-AU" dirty="0"/>
          </a:p>
        </p:txBody>
      </p:sp>
    </p:spTree>
    <p:extLst>
      <p:ext uri="{BB962C8B-B14F-4D97-AF65-F5344CB8AC3E}">
        <p14:creationId xmlns:p14="http://schemas.microsoft.com/office/powerpoint/2010/main" val="3370086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89B88A-2073-4319-9863-7982DFECDC8D}"/>
              </a:ext>
            </a:extLst>
          </p:cNvPr>
          <p:cNvPicPr>
            <a:picLocks noChangeAspect="1"/>
          </p:cNvPicPr>
          <p:nvPr/>
        </p:nvPicPr>
        <p:blipFill>
          <a:blip r:embed="rId3"/>
          <a:stretch>
            <a:fillRect/>
          </a:stretch>
        </p:blipFill>
        <p:spPr>
          <a:xfrm rot="20102568">
            <a:off x="7450482" y="105579"/>
            <a:ext cx="3364437" cy="435133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AF8B1BA-8A6F-4C63-992E-654834B06457}"/>
              </a:ext>
            </a:extLst>
          </p:cNvPr>
          <p:cNvSpPr>
            <a:spLocks noGrp="1"/>
          </p:cNvSpPr>
          <p:nvPr>
            <p:ph type="title"/>
          </p:nvPr>
        </p:nvSpPr>
        <p:spPr>
          <a:xfrm>
            <a:off x="573502" y="365125"/>
            <a:ext cx="10515600" cy="1325563"/>
          </a:xfrm>
        </p:spPr>
        <p:txBody>
          <a:bodyPr/>
          <a:lstStyle/>
          <a:p>
            <a:r>
              <a:rPr lang="en-US" dirty="0">
                <a:solidFill>
                  <a:schemeClr val="tx2"/>
                </a:solidFill>
                <a:latin typeface="Verdana" panose="020B0604030504040204" pitchFamily="34" charset="0"/>
                <a:ea typeface="Verdana" panose="020B0604030504040204" pitchFamily="34" charset="0"/>
              </a:rPr>
              <a:t>Project Development</a:t>
            </a:r>
            <a:endParaRPr lang="en-AU" dirty="0">
              <a:solidFill>
                <a:schemeClr val="tx2"/>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74C0A5E4-45E8-4FE9-A3A9-B5605642CA0C}"/>
              </a:ext>
            </a:extLst>
          </p:cNvPr>
          <p:cNvSpPr>
            <a:spLocks noGrp="1"/>
          </p:cNvSpPr>
          <p:nvPr>
            <p:ph idx="1"/>
          </p:nvPr>
        </p:nvSpPr>
        <p:spPr>
          <a:xfrm>
            <a:off x="838200" y="2562725"/>
            <a:ext cx="6491983" cy="3614237"/>
          </a:xfrm>
        </p:spPr>
        <p:txBody>
          <a:bodyPr/>
          <a:lstStyle/>
          <a:p>
            <a:r>
              <a:rPr lang="en-US" dirty="0"/>
              <a:t>To assist countries to develop projects that will receive approval by the EU, a project application process has been developed.  The design essentially assist the thought process on how to design and communicate the project activities.</a:t>
            </a:r>
            <a:endParaRPr lang="en-AU" dirty="0"/>
          </a:p>
        </p:txBody>
      </p:sp>
      <p:pic>
        <p:nvPicPr>
          <p:cNvPr id="4" name="Picture 3">
            <a:extLst>
              <a:ext uri="{FF2B5EF4-FFF2-40B4-BE49-F238E27FC236}">
                <a16:creationId xmlns:a16="http://schemas.microsoft.com/office/drawing/2014/main" id="{3CBF9775-48CB-46A5-9FFF-DA0371E6C015}"/>
              </a:ext>
            </a:extLst>
          </p:cNvPr>
          <p:cNvPicPr>
            <a:picLocks noChangeAspect="1"/>
          </p:cNvPicPr>
          <p:nvPr/>
        </p:nvPicPr>
        <p:blipFill>
          <a:blip r:embed="rId4"/>
          <a:stretch>
            <a:fillRect/>
          </a:stretch>
        </p:blipFill>
        <p:spPr>
          <a:xfrm rot="710104">
            <a:off x="8358843" y="3541191"/>
            <a:ext cx="3420653" cy="43771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9540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A6C3-04A6-4BB8-8A2E-B901EB2BD0AC}"/>
              </a:ext>
            </a:extLst>
          </p:cNvPr>
          <p:cNvSpPr>
            <a:spLocks noGrp="1"/>
          </p:cNvSpPr>
          <p:nvPr>
            <p:ph type="title"/>
          </p:nvPr>
        </p:nvSpPr>
        <p:spPr/>
        <p:txBody>
          <a:bodyPr vert="horz" lIns="91440" tIns="45720" rIns="91440" bIns="45720" rtlCol="0" anchor="ctr">
            <a:normAutofit/>
          </a:bodyPr>
          <a:lstStyle/>
          <a:p>
            <a:r>
              <a:rPr lang="en-US" dirty="0">
                <a:solidFill>
                  <a:schemeClr val="tx2"/>
                </a:solidFill>
                <a:latin typeface="Verdana" panose="020B0604030504040204" pitchFamily="34" charset="0"/>
                <a:ea typeface="Verdana" panose="020B0604030504040204" pitchFamily="34" charset="0"/>
              </a:rPr>
              <a:t>Project Applications</a:t>
            </a:r>
          </a:p>
        </p:txBody>
      </p:sp>
      <p:graphicFrame>
        <p:nvGraphicFramePr>
          <p:cNvPr id="5" name="Content Placeholder 2">
            <a:extLst>
              <a:ext uri="{FF2B5EF4-FFF2-40B4-BE49-F238E27FC236}">
                <a16:creationId xmlns:a16="http://schemas.microsoft.com/office/drawing/2014/main" id="{39717D26-AA0D-4146-82A5-F94F73267092}"/>
              </a:ext>
            </a:extLst>
          </p:cNvPr>
          <p:cNvGraphicFramePr>
            <a:graphicFrameLocks noGrp="1"/>
          </p:cNvGraphicFramePr>
          <p:nvPr>
            <p:ph idx="1"/>
            <p:extLst>
              <p:ext uri="{D42A27DB-BD31-4B8C-83A1-F6EECF244321}">
                <p14:modId xmlns:p14="http://schemas.microsoft.com/office/powerpoint/2010/main" val="41964024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9210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89FE-BD87-4B4D-AC71-AB6F3CB3EBCA}"/>
              </a:ext>
            </a:extLst>
          </p:cNvPr>
          <p:cNvSpPr>
            <a:spLocks noGrp="1"/>
          </p:cNvSpPr>
          <p:nvPr>
            <p:ph type="title"/>
          </p:nvPr>
        </p:nvSpPr>
        <p:spPr>
          <a:xfrm>
            <a:off x="838199" y="440606"/>
            <a:ext cx="10515600" cy="885705"/>
          </a:xfrm>
        </p:spPr>
        <p:txBody>
          <a:bodyPr/>
          <a:lstStyle/>
          <a:p>
            <a:r>
              <a:rPr lang="en-US" dirty="0"/>
              <a:t>Eligible In-Country Projects</a:t>
            </a:r>
            <a:endParaRPr lang="en-AU" dirty="0"/>
          </a:p>
        </p:txBody>
      </p:sp>
      <p:sp>
        <p:nvSpPr>
          <p:cNvPr id="3" name="Content Placeholder 2">
            <a:extLst>
              <a:ext uri="{FF2B5EF4-FFF2-40B4-BE49-F238E27FC236}">
                <a16:creationId xmlns:a16="http://schemas.microsoft.com/office/drawing/2014/main" id="{A5B8C8DC-3824-4E5E-A559-A25B1656A16D}"/>
              </a:ext>
            </a:extLst>
          </p:cNvPr>
          <p:cNvSpPr>
            <a:spLocks noGrp="1"/>
          </p:cNvSpPr>
          <p:nvPr>
            <p:ph idx="1"/>
          </p:nvPr>
        </p:nvSpPr>
        <p:spPr>
          <a:xfrm>
            <a:off x="838200" y="1514929"/>
            <a:ext cx="10515600" cy="4797906"/>
          </a:xfrm>
        </p:spPr>
        <p:txBody>
          <a:bodyPr/>
          <a:lstStyle/>
          <a:p>
            <a:r>
              <a:rPr lang="en-US" dirty="0"/>
              <a:t>Assist countries in </a:t>
            </a:r>
            <a:r>
              <a:rPr lang="en-US" b="1" dirty="0"/>
              <a:t>solid waste management </a:t>
            </a:r>
            <a:r>
              <a:rPr lang="en-US" dirty="0"/>
              <a:t>through the implementation of prevention and reduction programmes that promote schemes to </a:t>
            </a:r>
            <a:r>
              <a:rPr lang="en-US" b="1" dirty="0" err="1"/>
              <a:t>minimise</a:t>
            </a:r>
            <a:r>
              <a:rPr lang="en-US" b="1" dirty="0"/>
              <a:t> the waste generated from imported products and nearly expiring perishable products.</a:t>
            </a:r>
          </a:p>
          <a:p>
            <a:endParaRPr lang="en-US" dirty="0"/>
          </a:p>
          <a:p>
            <a:r>
              <a:rPr lang="en-US" dirty="0"/>
              <a:t>Assist countries in </a:t>
            </a:r>
            <a:r>
              <a:rPr lang="en-US" b="1" dirty="0"/>
              <a:t>disaster waste management </a:t>
            </a:r>
            <a:r>
              <a:rPr lang="en-US" dirty="0"/>
              <a:t>through preparedness, response, recovery and reconstruction to assist countries in dealing with the generation of large volumes of waste.</a:t>
            </a:r>
            <a:endParaRPr lang="en-AU" dirty="0"/>
          </a:p>
        </p:txBody>
      </p:sp>
    </p:spTree>
    <p:extLst>
      <p:ext uri="{BB962C8B-B14F-4D97-AF65-F5344CB8AC3E}">
        <p14:creationId xmlns:p14="http://schemas.microsoft.com/office/powerpoint/2010/main" val="19211750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89FE-BD87-4B4D-AC71-AB6F3CB3EBCA}"/>
              </a:ext>
            </a:extLst>
          </p:cNvPr>
          <p:cNvSpPr>
            <a:spLocks noGrp="1"/>
          </p:cNvSpPr>
          <p:nvPr>
            <p:ph type="title"/>
          </p:nvPr>
        </p:nvSpPr>
        <p:spPr>
          <a:xfrm>
            <a:off x="838199" y="250106"/>
            <a:ext cx="10515600" cy="885705"/>
          </a:xfrm>
        </p:spPr>
        <p:txBody>
          <a:bodyPr/>
          <a:lstStyle/>
          <a:p>
            <a:r>
              <a:rPr lang="en-US" dirty="0"/>
              <a:t>Eligible In-Country Projects</a:t>
            </a:r>
            <a:endParaRPr lang="en-AU" dirty="0"/>
          </a:p>
        </p:txBody>
      </p:sp>
      <p:sp>
        <p:nvSpPr>
          <p:cNvPr id="3" name="Content Placeholder 2">
            <a:extLst>
              <a:ext uri="{FF2B5EF4-FFF2-40B4-BE49-F238E27FC236}">
                <a16:creationId xmlns:a16="http://schemas.microsoft.com/office/drawing/2014/main" id="{A5B8C8DC-3824-4E5E-A559-A25B1656A16D}"/>
              </a:ext>
            </a:extLst>
          </p:cNvPr>
          <p:cNvSpPr>
            <a:spLocks noGrp="1"/>
          </p:cNvSpPr>
          <p:nvPr>
            <p:ph idx="1"/>
          </p:nvPr>
        </p:nvSpPr>
        <p:spPr>
          <a:xfrm>
            <a:off x="838200" y="1324429"/>
            <a:ext cx="10515600" cy="4797906"/>
          </a:xfrm>
        </p:spPr>
        <p:txBody>
          <a:bodyPr/>
          <a:lstStyle/>
          <a:p>
            <a:r>
              <a:rPr lang="en-US" dirty="0"/>
              <a:t>Assist countries in </a:t>
            </a:r>
            <a:r>
              <a:rPr lang="en-US" b="1" dirty="0"/>
              <a:t>implementing legislation </a:t>
            </a:r>
            <a:r>
              <a:rPr lang="en-US" dirty="0"/>
              <a:t>that enables best practice in waste management.</a:t>
            </a:r>
          </a:p>
          <a:p>
            <a:r>
              <a:rPr lang="en-US" dirty="0"/>
              <a:t>Provide </a:t>
            </a:r>
            <a:r>
              <a:rPr lang="en-US" b="1" dirty="0"/>
              <a:t>support to manage waste and pollution sustainably </a:t>
            </a:r>
            <a:r>
              <a:rPr lang="en-US" dirty="0"/>
              <a:t>through the implementation of preferred sustainable financing options.</a:t>
            </a:r>
          </a:p>
          <a:p>
            <a:r>
              <a:rPr lang="en-US" dirty="0"/>
              <a:t>Implement feasible </a:t>
            </a:r>
            <a:r>
              <a:rPr lang="en-US" b="1" dirty="0"/>
              <a:t>resource recovery initiatives with private sector </a:t>
            </a:r>
            <a:r>
              <a:rPr lang="en-US" dirty="0"/>
              <a:t>involvement.</a:t>
            </a:r>
          </a:p>
          <a:p>
            <a:r>
              <a:rPr lang="en-US" dirty="0"/>
              <a:t>Support countries to continue to </a:t>
            </a:r>
            <a:r>
              <a:rPr lang="en-US" b="1" dirty="0"/>
              <a:t>roll out existing programmes to dispose of legacy and hazardous wastes </a:t>
            </a:r>
            <a:r>
              <a:rPr lang="en-US" dirty="0"/>
              <a:t>and remediate contaminated sites (asbestos, healthcare waste and E-waste)</a:t>
            </a:r>
            <a:endParaRPr lang="en-AU" dirty="0"/>
          </a:p>
        </p:txBody>
      </p:sp>
    </p:spTree>
    <p:extLst>
      <p:ext uri="{BB962C8B-B14F-4D97-AF65-F5344CB8AC3E}">
        <p14:creationId xmlns:p14="http://schemas.microsoft.com/office/powerpoint/2010/main" val="27732050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89FE-BD87-4B4D-AC71-AB6F3CB3EBCA}"/>
              </a:ext>
            </a:extLst>
          </p:cNvPr>
          <p:cNvSpPr>
            <a:spLocks noGrp="1"/>
          </p:cNvSpPr>
          <p:nvPr>
            <p:ph type="title"/>
          </p:nvPr>
        </p:nvSpPr>
        <p:spPr>
          <a:xfrm>
            <a:off x="895349" y="335831"/>
            <a:ext cx="10515600" cy="885705"/>
          </a:xfrm>
        </p:spPr>
        <p:txBody>
          <a:bodyPr/>
          <a:lstStyle/>
          <a:p>
            <a:r>
              <a:rPr lang="en-US" dirty="0"/>
              <a:t>Eligible In-Country Projects</a:t>
            </a:r>
            <a:endParaRPr lang="en-AU" dirty="0"/>
          </a:p>
        </p:txBody>
      </p:sp>
      <p:sp>
        <p:nvSpPr>
          <p:cNvPr id="3" name="Content Placeholder 2">
            <a:extLst>
              <a:ext uri="{FF2B5EF4-FFF2-40B4-BE49-F238E27FC236}">
                <a16:creationId xmlns:a16="http://schemas.microsoft.com/office/drawing/2014/main" id="{A5B8C8DC-3824-4E5E-A559-A25B1656A16D}"/>
              </a:ext>
            </a:extLst>
          </p:cNvPr>
          <p:cNvSpPr>
            <a:spLocks noGrp="1"/>
          </p:cNvSpPr>
          <p:nvPr>
            <p:ph idx="1"/>
          </p:nvPr>
        </p:nvSpPr>
        <p:spPr>
          <a:xfrm>
            <a:off x="895350" y="1410154"/>
            <a:ext cx="10515600" cy="4797906"/>
          </a:xfrm>
        </p:spPr>
        <p:txBody>
          <a:bodyPr/>
          <a:lstStyle/>
          <a:p>
            <a:r>
              <a:rPr lang="en-US" dirty="0"/>
              <a:t>Improve and/or </a:t>
            </a:r>
            <a:r>
              <a:rPr lang="en-US" b="1" dirty="0"/>
              <a:t>construct appropriate small-scale waste management infrastructure </a:t>
            </a:r>
            <a:r>
              <a:rPr lang="en-US" dirty="0"/>
              <a:t>to facilitate good practice in waste management</a:t>
            </a:r>
          </a:p>
          <a:p>
            <a:r>
              <a:rPr lang="en-US" dirty="0"/>
              <a:t>Develop and </a:t>
            </a:r>
            <a:r>
              <a:rPr lang="en-US" b="1" dirty="0"/>
              <a:t>implement agreements and incentives for private sector </a:t>
            </a:r>
            <a:r>
              <a:rPr lang="en-US" dirty="0"/>
              <a:t>participation in waste management</a:t>
            </a:r>
          </a:p>
          <a:p>
            <a:r>
              <a:rPr lang="en-US" b="1" dirty="0"/>
              <a:t>Support atoll nations export </a:t>
            </a:r>
            <a:r>
              <a:rPr lang="en-US" dirty="0"/>
              <a:t>some wastes to (regional) recycling hubs</a:t>
            </a:r>
          </a:p>
          <a:p>
            <a:r>
              <a:rPr lang="en-US" dirty="0"/>
              <a:t>Implement programmes to assist PACPs to </a:t>
            </a:r>
            <a:r>
              <a:rPr lang="en-US" b="1" dirty="0"/>
              <a:t>build national and local capacities in designing bankable projects</a:t>
            </a:r>
            <a:endParaRPr lang="en-AU" b="1" dirty="0"/>
          </a:p>
        </p:txBody>
      </p:sp>
    </p:spTree>
    <p:extLst>
      <p:ext uri="{BB962C8B-B14F-4D97-AF65-F5344CB8AC3E}">
        <p14:creationId xmlns:p14="http://schemas.microsoft.com/office/powerpoint/2010/main" val="3029701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C4DE-55AF-4E30-8C71-F4F7E6F3D7F2}"/>
              </a:ext>
            </a:extLst>
          </p:cNvPr>
          <p:cNvSpPr>
            <a:spLocks noGrp="1"/>
          </p:cNvSpPr>
          <p:nvPr>
            <p:ph type="title"/>
          </p:nvPr>
        </p:nvSpPr>
        <p:spPr/>
        <p:txBody>
          <a:bodyPr/>
          <a:lstStyle/>
          <a:p>
            <a:r>
              <a:rPr lang="en-US" dirty="0"/>
              <a:t>Assessment of In-Country Projects</a:t>
            </a:r>
            <a:endParaRPr lang="en-AU" dirty="0"/>
          </a:p>
        </p:txBody>
      </p:sp>
      <p:sp>
        <p:nvSpPr>
          <p:cNvPr id="3" name="Content Placeholder 2">
            <a:extLst>
              <a:ext uri="{FF2B5EF4-FFF2-40B4-BE49-F238E27FC236}">
                <a16:creationId xmlns:a16="http://schemas.microsoft.com/office/drawing/2014/main" id="{B2E9C5DB-9774-404A-9040-20C079FE4025}"/>
              </a:ext>
            </a:extLst>
          </p:cNvPr>
          <p:cNvSpPr>
            <a:spLocks noGrp="1"/>
          </p:cNvSpPr>
          <p:nvPr>
            <p:ph idx="1"/>
          </p:nvPr>
        </p:nvSpPr>
        <p:spPr/>
        <p:txBody>
          <a:bodyPr/>
          <a:lstStyle/>
          <a:p>
            <a:r>
              <a:rPr lang="en-US" dirty="0"/>
              <a:t>The European Union has established assessment criteria to assist with determining appropriate PPW investment in projects.</a:t>
            </a:r>
          </a:p>
          <a:p>
            <a:endParaRPr lang="en-US" dirty="0"/>
          </a:p>
          <a:p>
            <a:endParaRPr lang="en-US" dirty="0"/>
          </a:p>
          <a:p>
            <a:endParaRPr lang="en-US" dirty="0"/>
          </a:p>
          <a:p>
            <a:pPr marL="0" indent="0">
              <a:buNone/>
            </a:pPr>
            <a:r>
              <a:rPr lang="en-US" i="1" dirty="0"/>
              <a:t>The intent of tomorrow’s workshops is to work through the project development process and discuss the eligibility and assessment criteria.</a:t>
            </a:r>
            <a:endParaRPr lang="en-AU" i="1" dirty="0"/>
          </a:p>
        </p:txBody>
      </p:sp>
    </p:spTree>
    <p:extLst>
      <p:ext uri="{BB962C8B-B14F-4D97-AF65-F5344CB8AC3E}">
        <p14:creationId xmlns:p14="http://schemas.microsoft.com/office/powerpoint/2010/main" val="426522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1D033B-163C-4136-A7B1-10BFBF31EAD0}"/>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3" name="Rectangle 2">
            <a:extLst>
              <a:ext uri="{FF2B5EF4-FFF2-40B4-BE49-F238E27FC236}">
                <a16:creationId xmlns:a16="http://schemas.microsoft.com/office/drawing/2014/main" id="{5FE3B15F-B792-45D2-A7B5-35284801E44A}"/>
              </a:ext>
            </a:extLst>
          </p:cNvPr>
          <p:cNvSpPr/>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cap="none" spc="50" dirty="0">
                <a:ln w="0"/>
                <a:solidFill>
                  <a:srgbClr val="FFFFFF"/>
                </a:solidFill>
                <a:effectLst>
                  <a:innerShdw blurRad="63500" dist="50800" dir="13500000">
                    <a:srgbClr val="000000">
                      <a:alpha val="50000"/>
                    </a:srgbClr>
                  </a:innerShdw>
                </a:effectLst>
                <a:latin typeface="+mj-lt"/>
                <a:ea typeface="+mj-ea"/>
                <a:cs typeface="+mj-cs"/>
              </a:rPr>
              <a:t>Morning Tea</a:t>
            </a: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3890"/>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A778-A64A-4A95-B34C-ABA4C5CBA475}"/>
              </a:ext>
            </a:extLst>
          </p:cNvPr>
          <p:cNvSpPr>
            <a:spLocks noGrp="1"/>
          </p:cNvSpPr>
          <p:nvPr>
            <p:ph type="title"/>
          </p:nvPr>
        </p:nvSpPr>
        <p:spPr>
          <a:xfrm>
            <a:off x="838200" y="395347"/>
            <a:ext cx="7562851" cy="885705"/>
          </a:xfrm>
        </p:spPr>
        <p:txBody>
          <a:bodyPr>
            <a:normAutofit fontScale="90000"/>
          </a:bodyPr>
          <a:lstStyle/>
          <a:p>
            <a:r>
              <a:rPr lang="en-US" dirty="0"/>
              <a:t>The Project Application should: </a:t>
            </a:r>
            <a:endParaRPr lang="en-AU" dirty="0"/>
          </a:p>
        </p:txBody>
      </p:sp>
      <p:sp>
        <p:nvSpPr>
          <p:cNvPr id="5" name="Content Placeholder 4">
            <a:extLst>
              <a:ext uri="{FF2B5EF4-FFF2-40B4-BE49-F238E27FC236}">
                <a16:creationId xmlns:a16="http://schemas.microsoft.com/office/drawing/2014/main" id="{1483D01E-2C49-400A-8F80-1632B5958EC2}"/>
              </a:ext>
            </a:extLst>
          </p:cNvPr>
          <p:cNvSpPr>
            <a:spLocks noGrp="1"/>
          </p:cNvSpPr>
          <p:nvPr>
            <p:ph idx="1"/>
          </p:nvPr>
        </p:nvSpPr>
        <p:spPr>
          <a:xfrm>
            <a:off x="838199" y="1524454"/>
            <a:ext cx="6696075" cy="4797906"/>
          </a:xfrm>
        </p:spPr>
        <p:txBody>
          <a:bodyPr/>
          <a:lstStyle/>
          <a:p>
            <a:pPr marL="0" indent="0">
              <a:buNone/>
            </a:pPr>
            <a:endParaRPr lang="en-US" dirty="0"/>
          </a:p>
          <a:p>
            <a:pPr marL="0" indent="0">
              <a:buNone/>
            </a:pPr>
            <a:r>
              <a:rPr lang="en-US" sz="3000" dirty="0"/>
              <a:t>Prove the project will provide significant waste management results for the country, and has considered the </a:t>
            </a:r>
            <a:r>
              <a:rPr lang="en-US" sz="3000" b="1" dirty="0"/>
              <a:t>who</a:t>
            </a:r>
            <a:r>
              <a:rPr lang="en-US" sz="3000" dirty="0"/>
              <a:t>, </a:t>
            </a:r>
            <a:r>
              <a:rPr lang="en-US" sz="3000" b="1" dirty="0"/>
              <a:t>what</a:t>
            </a:r>
            <a:r>
              <a:rPr lang="en-US" sz="3000" dirty="0"/>
              <a:t>, </a:t>
            </a:r>
            <a:r>
              <a:rPr lang="en-US" sz="3000" b="1" dirty="0"/>
              <a:t>when</a:t>
            </a:r>
            <a:r>
              <a:rPr lang="en-US" sz="3000" dirty="0"/>
              <a:t>, </a:t>
            </a:r>
            <a:r>
              <a:rPr lang="en-US" sz="3000" b="1" dirty="0"/>
              <a:t>why</a:t>
            </a:r>
            <a:r>
              <a:rPr lang="en-US" sz="3000" dirty="0"/>
              <a:t> and </a:t>
            </a:r>
            <a:r>
              <a:rPr lang="en-US" sz="3000" b="1" dirty="0"/>
              <a:t>how</a:t>
            </a:r>
            <a:r>
              <a:rPr lang="en-US" sz="3000" dirty="0"/>
              <a:t> to ensure success and sustainability.</a:t>
            </a:r>
            <a:endParaRPr lang="en-AU" sz="3000" dirty="0"/>
          </a:p>
          <a:p>
            <a:endParaRPr lang="en-AU" dirty="0"/>
          </a:p>
        </p:txBody>
      </p:sp>
      <p:pic>
        <p:nvPicPr>
          <p:cNvPr id="8" name="Picture 7">
            <a:extLst>
              <a:ext uri="{FF2B5EF4-FFF2-40B4-BE49-F238E27FC236}">
                <a16:creationId xmlns:a16="http://schemas.microsoft.com/office/drawing/2014/main" id="{609A5E4E-1ADB-40EB-8A36-88D6CFCA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325" y="201837"/>
            <a:ext cx="3419475" cy="5468524"/>
          </a:xfrm>
          <a:prstGeom prst="rect">
            <a:avLst/>
          </a:prstGeom>
        </p:spPr>
      </p:pic>
    </p:spTree>
    <p:extLst>
      <p:ext uri="{BB962C8B-B14F-4D97-AF65-F5344CB8AC3E}">
        <p14:creationId xmlns:p14="http://schemas.microsoft.com/office/powerpoint/2010/main" val="16189720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A778-A64A-4A95-B34C-ABA4C5CBA475}"/>
              </a:ext>
            </a:extLst>
          </p:cNvPr>
          <p:cNvSpPr>
            <a:spLocks noGrp="1"/>
          </p:cNvSpPr>
          <p:nvPr>
            <p:ph type="title"/>
          </p:nvPr>
        </p:nvSpPr>
        <p:spPr/>
        <p:txBody>
          <a:bodyPr/>
          <a:lstStyle/>
          <a:p>
            <a:r>
              <a:rPr lang="en-US" dirty="0"/>
              <a:t>Project Development Timeline</a:t>
            </a:r>
            <a:endParaRPr lang="en-AU" dirty="0"/>
          </a:p>
        </p:txBody>
      </p:sp>
      <p:graphicFrame>
        <p:nvGraphicFramePr>
          <p:cNvPr id="4" name="Content Placeholder 3">
            <a:extLst>
              <a:ext uri="{FF2B5EF4-FFF2-40B4-BE49-F238E27FC236}">
                <a16:creationId xmlns:a16="http://schemas.microsoft.com/office/drawing/2014/main" id="{D74F2516-8A5E-4933-8869-7DA4E07CB381}"/>
              </a:ext>
            </a:extLst>
          </p:cNvPr>
          <p:cNvGraphicFramePr>
            <a:graphicFrameLocks noGrp="1"/>
          </p:cNvGraphicFramePr>
          <p:nvPr>
            <p:ph idx="1"/>
          </p:nvPr>
        </p:nvGraphicFramePr>
        <p:xfrm>
          <a:off x="485189" y="671805"/>
          <a:ext cx="11204510" cy="5298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5494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04396-0A67-4F00-939D-6781CA2AA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75" y="2444931"/>
            <a:ext cx="9529850" cy="1968137"/>
          </a:xfrm>
          <a:prstGeom prst="rect">
            <a:avLst/>
          </a:prstGeom>
        </p:spPr>
      </p:pic>
    </p:spTree>
    <p:extLst>
      <p:ext uri="{BB962C8B-B14F-4D97-AF65-F5344CB8AC3E}">
        <p14:creationId xmlns:p14="http://schemas.microsoft.com/office/powerpoint/2010/main" val="40392700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4901</Words>
  <Application>Microsoft Office PowerPoint</Application>
  <PresentationFormat>Widescreen</PresentationFormat>
  <Paragraphs>798</Paragraphs>
  <Slides>92</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92</vt:i4>
      </vt:variant>
    </vt:vector>
  </HeadingPairs>
  <TitlesOfParts>
    <vt:vector size="100" baseType="lpstr">
      <vt:lpstr>Arial</vt:lpstr>
      <vt:lpstr>Calibri</vt:lpstr>
      <vt:lpstr>Calibri Light</vt:lpstr>
      <vt:lpstr>Gisha</vt:lpstr>
      <vt:lpstr>Verdana</vt:lpstr>
      <vt:lpstr>Wingdings</vt:lpstr>
      <vt:lpstr>Custom Design</vt:lpstr>
      <vt:lpstr>1_Custom Design</vt:lpstr>
      <vt:lpstr>PacWastePlus Programme</vt:lpstr>
      <vt:lpstr>Session 1</vt:lpstr>
      <vt:lpstr>PowerPoint Presentation</vt:lpstr>
      <vt:lpstr>PowerPoint Presentation</vt:lpstr>
      <vt:lpstr>PowerPoint Presentation</vt:lpstr>
      <vt:lpstr>PowerPoint Presentation</vt:lpstr>
      <vt:lpstr>Meeting Agenda</vt:lpstr>
      <vt:lpstr>PowerPoint Presentation</vt:lpstr>
      <vt:lpstr>PowerPoint Presentation</vt:lpstr>
      <vt:lpstr>Session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Questions</vt:lpstr>
      <vt:lpstr>PowerPoint Presentation</vt:lpstr>
      <vt:lpstr>Programme Governance</vt:lpstr>
      <vt:lpstr>Project Consultation</vt:lpstr>
      <vt:lpstr>Programme Planning</vt:lpstr>
      <vt:lpstr>Supported Events</vt:lpstr>
      <vt:lpstr>Year 1 Financial Report   2/7/18 – 1/7/19</vt:lpstr>
      <vt:lpstr>Procurement Update</vt:lpstr>
      <vt:lpstr>Inform Data Portals</vt:lpstr>
      <vt:lpstr>Research Advisory Group</vt:lpstr>
      <vt:lpstr>National Education &amp; Awareness Plans</vt:lpstr>
      <vt:lpstr>PowerPoint Presentation</vt:lpstr>
      <vt:lpstr>Summary</vt:lpstr>
      <vt:lpstr>PowerPoint Presentation</vt:lpstr>
      <vt:lpstr>PowerPoint Presentation</vt:lpstr>
      <vt:lpstr>PowerPoint Presentation</vt:lpstr>
      <vt:lpstr>PowerPoint Presentation</vt:lpstr>
      <vt:lpstr>PowerPoint Presentation</vt:lpstr>
      <vt:lpstr>Session 3</vt:lpstr>
      <vt:lpstr>PowerPoint Presentation</vt:lpstr>
      <vt:lpstr>Problem Wastes</vt:lpstr>
      <vt:lpstr>Challenges</vt:lpstr>
      <vt:lpstr>Solutions</vt:lpstr>
      <vt:lpstr>PowerPoint Presentation</vt:lpstr>
      <vt:lpstr>PowerPoint Presentation</vt:lpstr>
      <vt:lpstr>PowerPoint Presentation</vt:lpstr>
      <vt:lpstr>PowerPoint Presentation</vt:lpstr>
      <vt:lpstr>Session 4</vt:lpstr>
      <vt:lpstr>PowerPoint Presentation</vt:lpstr>
      <vt:lpstr>KRA 0 - Governance</vt:lpstr>
      <vt:lpstr>Governance</vt:lpstr>
      <vt:lpstr>Governance</vt:lpstr>
      <vt:lpstr>Governance</vt:lpstr>
      <vt:lpstr>Governance</vt:lpstr>
      <vt:lpstr>Governance</vt:lpstr>
      <vt:lpstr>Governance</vt:lpstr>
      <vt:lpstr>Communications &amp; Visibility</vt:lpstr>
      <vt:lpstr>Procurement</vt:lpstr>
      <vt:lpstr>Year 2  Project Budget   2/7/19 – 1/7/2020</vt:lpstr>
      <vt:lpstr>KRA 1 – Data &amp; Education</vt:lpstr>
      <vt:lpstr>Baseline Data Collection</vt:lpstr>
      <vt:lpstr>Waste Audit preparation</vt:lpstr>
      <vt:lpstr>Waste Audits</vt:lpstr>
      <vt:lpstr>Environmental Data Portal</vt:lpstr>
      <vt:lpstr>Human Rights Situational Analysis</vt:lpstr>
      <vt:lpstr>Human Rights Situational</vt:lpstr>
      <vt:lpstr>KRA 2 – Legislation &amp; Policy</vt:lpstr>
      <vt:lpstr>Legislative Review &amp; Assessment</vt:lpstr>
      <vt:lpstr>Legislative Review &amp; Assessment</vt:lpstr>
      <vt:lpstr>Legislative Review &amp; Assessment</vt:lpstr>
      <vt:lpstr>Legislative Review &amp; Assessment</vt:lpstr>
      <vt:lpstr>Country Specific Assistance</vt:lpstr>
      <vt:lpstr>KRA 3 – On-Ground Action</vt:lpstr>
      <vt:lpstr>Complete PacWaste Actions</vt:lpstr>
      <vt:lpstr>In Country Projects (US$300,000)</vt:lpstr>
      <vt:lpstr>KRA 4 – Human Capacity</vt:lpstr>
      <vt:lpstr>PowerPoint Presentation</vt:lpstr>
      <vt:lpstr>Capacity Building</vt:lpstr>
      <vt:lpstr>Regional vocation &amp; tertiary waste management programme</vt:lpstr>
      <vt:lpstr>Capacity Building opportunities</vt:lpstr>
      <vt:lpstr>Feb – June 2020 Mission Schedule</vt:lpstr>
      <vt:lpstr>2020 workplan at a Glance</vt:lpstr>
      <vt:lpstr>Steering Committee Endorsements</vt:lpstr>
      <vt:lpstr>Steering Committee Endorsements</vt:lpstr>
      <vt:lpstr>PowerPoint Presentation</vt:lpstr>
      <vt:lpstr>PowerPoint Presentation</vt:lpstr>
      <vt:lpstr>Project Development</vt:lpstr>
      <vt:lpstr>Project Applications</vt:lpstr>
      <vt:lpstr>Eligible In-Country Projects</vt:lpstr>
      <vt:lpstr>Eligible In-Country Projects</vt:lpstr>
      <vt:lpstr>Eligible In-Country Projects</vt:lpstr>
      <vt:lpstr>Assessment of In-Country Projects</vt:lpstr>
      <vt:lpstr>The Project Application should: </vt:lpstr>
      <vt:lpstr>Project Development Timeline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PacWastePlus Programme</dc:title>
  <dc:creator>Bradley Nolan</dc:creator>
  <cp:lastModifiedBy>Nitish Narayan</cp:lastModifiedBy>
  <cp:revision>19</cp:revision>
  <dcterms:created xsi:type="dcterms:W3CDTF">2020-02-10T09:56:45Z</dcterms:created>
  <dcterms:modified xsi:type="dcterms:W3CDTF">2020-02-12T11:05:55Z</dcterms:modified>
</cp:coreProperties>
</file>