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90" r:id="rId2"/>
  </p:sldMasterIdLst>
  <p:notesMasterIdLst>
    <p:notesMasterId r:id="rId28"/>
  </p:notesMasterIdLst>
  <p:handoutMasterIdLst>
    <p:handoutMasterId r:id="rId29"/>
  </p:handoutMasterIdLst>
  <p:sldIdLst>
    <p:sldId id="256" r:id="rId3"/>
    <p:sldId id="257" r:id="rId4"/>
    <p:sldId id="363" r:id="rId5"/>
    <p:sldId id="298" r:id="rId6"/>
    <p:sldId id="262" r:id="rId7"/>
    <p:sldId id="353" r:id="rId8"/>
    <p:sldId id="346" r:id="rId9"/>
    <p:sldId id="355" r:id="rId10"/>
    <p:sldId id="357" r:id="rId11"/>
    <p:sldId id="286" r:id="rId12"/>
    <p:sldId id="260" r:id="rId13"/>
    <p:sldId id="303" r:id="rId14"/>
    <p:sldId id="319" r:id="rId15"/>
    <p:sldId id="356" r:id="rId16"/>
    <p:sldId id="287" r:id="rId17"/>
    <p:sldId id="270" r:id="rId18"/>
    <p:sldId id="359" r:id="rId19"/>
    <p:sldId id="360" r:id="rId20"/>
    <p:sldId id="296" r:id="rId21"/>
    <p:sldId id="351" r:id="rId22"/>
    <p:sldId id="361" r:id="rId23"/>
    <p:sldId id="362" r:id="rId24"/>
    <p:sldId id="278" r:id="rId25"/>
    <p:sldId id="299" r:id="rId26"/>
    <p:sldId id="297"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inimili Bulai" initials="SB" lastIdx="1" clrIdx="0">
    <p:extLst>
      <p:ext uri="{19B8F6BF-5375-455C-9EA6-DF929625EA0E}">
        <p15:presenceInfo xmlns:p15="http://schemas.microsoft.com/office/powerpoint/2012/main" userId="S::sainimilib@sprep.org::a04d65f8-b645-4335-8eec-53c5722cca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F50"/>
    <a:srgbClr val="A1C0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1321" autoAdjust="0"/>
  </p:normalViewPr>
  <p:slideViewPr>
    <p:cSldViewPr snapToGrid="0">
      <p:cViewPr varScale="1">
        <p:scale>
          <a:sx n="75" d="100"/>
          <a:sy n="75" d="100"/>
        </p:scale>
        <p:origin x="653"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2D7C14-3621-4609-9EB0-BC52D74A90A5}"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AU"/>
        </a:p>
      </dgm:t>
    </dgm:pt>
    <dgm:pt modelId="{1C173655-FF33-4AE0-A701-5CA4EDA0E878}">
      <dgm:prSet/>
      <dgm:spPr>
        <a:effectLst>
          <a:outerShdw blurRad="50800" dist="38100" dir="2700000" algn="tl" rotWithShape="0">
            <a:prstClr val="black">
              <a:alpha val="40000"/>
            </a:prstClr>
          </a:outerShdw>
        </a:effectLst>
      </dgm:spPr>
      <dgm:t>
        <a:bodyPr/>
        <a:lstStyle/>
        <a:p>
          <a:r>
            <a:rPr lang="en-US"/>
            <a:t>Recyclables</a:t>
          </a:r>
          <a:endParaRPr lang="en-AU"/>
        </a:p>
      </dgm:t>
    </dgm:pt>
    <dgm:pt modelId="{7771C1BF-0376-4E86-843B-02121193B2BE}" type="parTrans" cxnId="{2D888937-A0B1-4BE9-B98A-ED916F9B42C4}">
      <dgm:prSet/>
      <dgm:spPr/>
      <dgm:t>
        <a:bodyPr/>
        <a:lstStyle/>
        <a:p>
          <a:endParaRPr lang="en-AU"/>
        </a:p>
      </dgm:t>
    </dgm:pt>
    <dgm:pt modelId="{1B6DB112-8AB9-449A-8B32-C797383BB107}" type="sibTrans" cxnId="{2D888937-A0B1-4BE9-B98A-ED916F9B42C4}">
      <dgm:prSet/>
      <dgm:spPr/>
      <dgm:t>
        <a:bodyPr/>
        <a:lstStyle/>
        <a:p>
          <a:endParaRPr lang="en-AU"/>
        </a:p>
      </dgm:t>
    </dgm:pt>
    <dgm:pt modelId="{87D2CA22-7FF4-42D3-936E-387B22DB5ECB}">
      <dgm:prSet/>
      <dgm:spPr>
        <a:effectLst>
          <a:outerShdw blurRad="50800" dist="38100" dir="2700000" algn="tl" rotWithShape="0">
            <a:prstClr val="black">
              <a:alpha val="40000"/>
            </a:prstClr>
          </a:outerShdw>
        </a:effectLst>
      </dgm:spPr>
      <dgm:t>
        <a:bodyPr/>
        <a:lstStyle/>
        <a:p>
          <a:r>
            <a:rPr lang="en-US" dirty="0"/>
            <a:t>E-Waste</a:t>
          </a:r>
          <a:endParaRPr lang="en-AU" dirty="0"/>
        </a:p>
      </dgm:t>
    </dgm:pt>
    <dgm:pt modelId="{B25CBC59-E75B-4672-AA1D-05F0BD7B3D5D}" type="parTrans" cxnId="{D4379240-3609-4240-BDF2-6FE3CF62021A}">
      <dgm:prSet/>
      <dgm:spPr/>
      <dgm:t>
        <a:bodyPr/>
        <a:lstStyle/>
        <a:p>
          <a:endParaRPr lang="en-AU"/>
        </a:p>
      </dgm:t>
    </dgm:pt>
    <dgm:pt modelId="{F62FF081-55CE-4B10-9B83-B8BB374EE775}" type="sibTrans" cxnId="{D4379240-3609-4240-BDF2-6FE3CF62021A}">
      <dgm:prSet/>
      <dgm:spPr/>
      <dgm:t>
        <a:bodyPr/>
        <a:lstStyle/>
        <a:p>
          <a:endParaRPr lang="en-AU"/>
        </a:p>
      </dgm:t>
    </dgm:pt>
    <dgm:pt modelId="{D96953DC-B228-4FA5-AB64-7635B7153727}">
      <dgm:prSet phldrT="[Text]"/>
      <dgm:spPr>
        <a:effectLst>
          <a:outerShdw blurRad="50800" dist="38100" dir="2700000" algn="tl" rotWithShape="0">
            <a:prstClr val="black">
              <a:alpha val="40000"/>
            </a:prstClr>
          </a:outerShdw>
        </a:effectLst>
      </dgm:spPr>
      <dgm:t>
        <a:bodyPr/>
        <a:lstStyle/>
        <a:p>
          <a:r>
            <a:rPr lang="en-US" dirty="0"/>
            <a:t>Asbestos</a:t>
          </a:r>
          <a:endParaRPr lang="en-AU" dirty="0"/>
        </a:p>
      </dgm:t>
    </dgm:pt>
    <dgm:pt modelId="{6742D4C5-F603-4D6C-9A58-75497FADD74E}" type="parTrans" cxnId="{D5F60EF7-9F9C-4CF1-A7F0-EC82F484E3CE}">
      <dgm:prSet/>
      <dgm:spPr/>
      <dgm:t>
        <a:bodyPr/>
        <a:lstStyle/>
        <a:p>
          <a:endParaRPr lang="en-AU"/>
        </a:p>
      </dgm:t>
    </dgm:pt>
    <dgm:pt modelId="{DB9F0E6D-BB12-493C-A5D0-055B05053C27}" type="sibTrans" cxnId="{D5F60EF7-9F9C-4CF1-A7F0-EC82F484E3CE}">
      <dgm:prSet/>
      <dgm:spPr/>
      <dgm:t>
        <a:bodyPr/>
        <a:lstStyle/>
        <a:p>
          <a:endParaRPr lang="en-AU"/>
        </a:p>
      </dgm:t>
    </dgm:pt>
    <dgm:pt modelId="{D1559323-677D-439A-86C7-739A7D8E6291}">
      <dgm:prSet phldrT="[Text]"/>
      <dgm:spPr>
        <a:effectLst>
          <a:outerShdw blurRad="50800" dist="38100" dir="2700000" algn="tl" rotWithShape="0">
            <a:prstClr val="black">
              <a:alpha val="40000"/>
            </a:prstClr>
          </a:outerShdw>
        </a:effectLst>
      </dgm:spPr>
      <dgm:t>
        <a:bodyPr/>
        <a:lstStyle/>
        <a:p>
          <a:r>
            <a:rPr lang="en-US" dirty="0"/>
            <a:t>Bulky Waste </a:t>
          </a:r>
          <a:endParaRPr lang="en-AU" dirty="0"/>
        </a:p>
      </dgm:t>
    </dgm:pt>
    <dgm:pt modelId="{A67E8158-1756-4217-9AD4-98A27A732D9A}" type="parTrans" cxnId="{300645A5-3948-464F-A6A3-F14A2D304C60}">
      <dgm:prSet/>
      <dgm:spPr/>
      <dgm:t>
        <a:bodyPr/>
        <a:lstStyle/>
        <a:p>
          <a:endParaRPr lang="en-AU"/>
        </a:p>
      </dgm:t>
    </dgm:pt>
    <dgm:pt modelId="{67871B65-670A-4D2E-A1CB-36BA7071F9CE}" type="sibTrans" cxnId="{300645A5-3948-464F-A6A3-F14A2D304C60}">
      <dgm:prSet/>
      <dgm:spPr/>
      <dgm:t>
        <a:bodyPr/>
        <a:lstStyle/>
        <a:p>
          <a:endParaRPr lang="en-AU"/>
        </a:p>
      </dgm:t>
    </dgm:pt>
    <dgm:pt modelId="{FBF5B6B8-3DD6-454D-BD9F-FDF6D57ECCF1}">
      <dgm:prSet/>
      <dgm:spPr>
        <a:effectLst>
          <a:outerShdw blurRad="50800" dist="38100" dir="2700000" algn="tl" rotWithShape="0">
            <a:prstClr val="black">
              <a:alpha val="40000"/>
            </a:prstClr>
          </a:outerShdw>
        </a:effectLst>
      </dgm:spPr>
      <dgm:t>
        <a:bodyPr/>
        <a:lstStyle/>
        <a:p>
          <a:r>
            <a:rPr lang="en-US" dirty="0"/>
            <a:t>Disaster Waste </a:t>
          </a:r>
          <a:endParaRPr lang="en-AU" dirty="0"/>
        </a:p>
      </dgm:t>
    </dgm:pt>
    <dgm:pt modelId="{A645A69B-9658-4402-8C79-41E0DA91884E}" type="parTrans" cxnId="{B7752F6D-579F-4709-821E-D0C6DA446056}">
      <dgm:prSet/>
      <dgm:spPr/>
      <dgm:t>
        <a:bodyPr/>
        <a:lstStyle/>
        <a:p>
          <a:endParaRPr lang="en-AU"/>
        </a:p>
      </dgm:t>
    </dgm:pt>
    <dgm:pt modelId="{47F3FF4B-B439-46F2-A95F-7DC2BE85A42E}" type="sibTrans" cxnId="{B7752F6D-579F-4709-821E-D0C6DA446056}">
      <dgm:prSet/>
      <dgm:spPr/>
      <dgm:t>
        <a:bodyPr/>
        <a:lstStyle/>
        <a:p>
          <a:endParaRPr lang="en-AU"/>
        </a:p>
      </dgm:t>
    </dgm:pt>
    <dgm:pt modelId="{E13F6538-1151-4A1D-B52B-F5CDCC73B7EF}">
      <dgm:prSet/>
      <dgm:spPr>
        <a:effectLst>
          <a:outerShdw blurRad="50800" dist="38100" dir="2700000" algn="tl" rotWithShape="0">
            <a:prstClr val="black">
              <a:alpha val="40000"/>
            </a:prstClr>
          </a:outerShdw>
        </a:effectLst>
      </dgm:spPr>
      <dgm:t>
        <a:bodyPr/>
        <a:lstStyle/>
        <a:p>
          <a:r>
            <a:rPr lang="en-US" dirty="0"/>
            <a:t>Health Care Waste </a:t>
          </a:r>
          <a:endParaRPr lang="en-AU" dirty="0"/>
        </a:p>
      </dgm:t>
    </dgm:pt>
    <dgm:pt modelId="{A9A2D9E9-94F4-4917-ABB7-C6B1A3949049}" type="parTrans" cxnId="{F08D2DBE-80C4-49D5-AF1D-52442C2C849A}">
      <dgm:prSet/>
      <dgm:spPr/>
      <dgm:t>
        <a:bodyPr/>
        <a:lstStyle/>
        <a:p>
          <a:endParaRPr lang="en-AU"/>
        </a:p>
      </dgm:t>
    </dgm:pt>
    <dgm:pt modelId="{21A73663-78AB-4753-ABE1-6596DAF188E0}" type="sibTrans" cxnId="{F08D2DBE-80C4-49D5-AF1D-52442C2C849A}">
      <dgm:prSet/>
      <dgm:spPr/>
      <dgm:t>
        <a:bodyPr/>
        <a:lstStyle/>
        <a:p>
          <a:endParaRPr lang="en-AU"/>
        </a:p>
      </dgm:t>
    </dgm:pt>
    <dgm:pt modelId="{7B3C65B7-EE50-4FE9-9BC1-AA226F7B058E}">
      <dgm:prSet phldrT="[Text]"/>
      <dgm:spPr>
        <a:effectLst>
          <a:outerShdw blurRad="50800" dist="38100" dir="2700000" algn="tl" rotWithShape="0">
            <a:prstClr val="black">
              <a:alpha val="40000"/>
            </a:prstClr>
          </a:outerShdw>
        </a:effectLst>
      </dgm:spPr>
      <dgm:t>
        <a:bodyPr/>
        <a:lstStyle/>
        <a:p>
          <a:r>
            <a:rPr lang="en-US" dirty="0"/>
            <a:t>Organic </a:t>
          </a:r>
          <a:endParaRPr lang="en-AU" dirty="0"/>
        </a:p>
      </dgm:t>
    </dgm:pt>
    <dgm:pt modelId="{4EBAB2E4-44F5-4B68-8C72-6CC63527CEF2}" type="parTrans" cxnId="{DFB5F1AC-A6FC-4D3A-83A8-73E09FD6B15B}">
      <dgm:prSet/>
      <dgm:spPr/>
      <dgm:t>
        <a:bodyPr/>
        <a:lstStyle/>
        <a:p>
          <a:endParaRPr lang="en-AU"/>
        </a:p>
      </dgm:t>
    </dgm:pt>
    <dgm:pt modelId="{F4BBF371-C378-4DF4-8980-1ECA277F1566}" type="sibTrans" cxnId="{DFB5F1AC-A6FC-4D3A-83A8-73E09FD6B15B}">
      <dgm:prSet/>
      <dgm:spPr/>
      <dgm:t>
        <a:bodyPr/>
        <a:lstStyle/>
        <a:p>
          <a:endParaRPr lang="en-AU"/>
        </a:p>
      </dgm:t>
    </dgm:pt>
    <dgm:pt modelId="{B533A9D0-F500-4D48-B552-52FEA44FBD0F}">
      <dgm:prSet/>
      <dgm:spPr>
        <a:effectLst>
          <a:outerShdw blurRad="50800" dist="38100" dir="2700000" algn="tl" rotWithShape="0">
            <a:prstClr val="black">
              <a:alpha val="40000"/>
            </a:prstClr>
          </a:outerShdw>
        </a:effectLst>
      </dgm:spPr>
      <dgm:t>
        <a:bodyPr/>
        <a:lstStyle/>
        <a:p>
          <a:r>
            <a:rPr lang="en-US" dirty="0"/>
            <a:t>Waste Water</a:t>
          </a:r>
          <a:endParaRPr lang="en-AU" dirty="0"/>
        </a:p>
      </dgm:t>
    </dgm:pt>
    <dgm:pt modelId="{40A660E0-934A-424C-AE39-4261B9C5CDA1}" type="parTrans" cxnId="{5F6CE475-F11A-4E5D-BB67-D3B211909394}">
      <dgm:prSet/>
      <dgm:spPr/>
      <dgm:t>
        <a:bodyPr/>
        <a:lstStyle/>
        <a:p>
          <a:endParaRPr lang="en-AU"/>
        </a:p>
      </dgm:t>
    </dgm:pt>
    <dgm:pt modelId="{2A12CC6B-73B5-4665-B2CA-E645ED8BD86A}" type="sibTrans" cxnId="{5F6CE475-F11A-4E5D-BB67-D3B211909394}">
      <dgm:prSet/>
      <dgm:spPr/>
      <dgm:t>
        <a:bodyPr/>
        <a:lstStyle/>
        <a:p>
          <a:endParaRPr lang="en-AU"/>
        </a:p>
      </dgm:t>
    </dgm:pt>
    <dgm:pt modelId="{30AD7315-2007-47D5-88A7-7B45B8FACC40}" type="pres">
      <dgm:prSet presAssocID="{532D7C14-3621-4609-9EB0-BC52D74A90A5}" presName="Name0" presStyleCnt="0">
        <dgm:presLayoutVars>
          <dgm:dir/>
          <dgm:resizeHandles val="exact"/>
        </dgm:presLayoutVars>
      </dgm:prSet>
      <dgm:spPr/>
    </dgm:pt>
    <dgm:pt modelId="{940228BC-9127-4669-BE15-60D310041FBA}" type="pres">
      <dgm:prSet presAssocID="{1C173655-FF33-4AE0-A701-5CA4EDA0E878}" presName="Name5" presStyleLbl="vennNode1" presStyleIdx="0" presStyleCnt="8">
        <dgm:presLayoutVars>
          <dgm:bulletEnabled val="1"/>
        </dgm:presLayoutVars>
      </dgm:prSet>
      <dgm:spPr/>
    </dgm:pt>
    <dgm:pt modelId="{042FBF32-4C1E-4920-ABF6-04A20B9BCA42}" type="pres">
      <dgm:prSet presAssocID="{1B6DB112-8AB9-449A-8B32-C797383BB107}" presName="space" presStyleCnt="0"/>
      <dgm:spPr/>
    </dgm:pt>
    <dgm:pt modelId="{90C3FD2B-00AC-4EDD-BFBF-EE3EAA416B6F}" type="pres">
      <dgm:prSet presAssocID="{87D2CA22-7FF4-42D3-936E-387B22DB5ECB}" presName="Name5" presStyleLbl="vennNode1" presStyleIdx="1" presStyleCnt="8">
        <dgm:presLayoutVars>
          <dgm:bulletEnabled val="1"/>
        </dgm:presLayoutVars>
      </dgm:prSet>
      <dgm:spPr/>
    </dgm:pt>
    <dgm:pt modelId="{2E4B589D-1039-4462-9E05-F37D90DCB2EB}" type="pres">
      <dgm:prSet presAssocID="{F62FF081-55CE-4B10-9B83-B8BB374EE775}" presName="space" presStyleCnt="0"/>
      <dgm:spPr/>
    </dgm:pt>
    <dgm:pt modelId="{0F88F2C4-D766-41CA-A7A4-B161A3A2B078}" type="pres">
      <dgm:prSet presAssocID="{D96953DC-B228-4FA5-AB64-7635B7153727}" presName="Name5" presStyleLbl="vennNode1" presStyleIdx="2" presStyleCnt="8">
        <dgm:presLayoutVars>
          <dgm:bulletEnabled val="1"/>
        </dgm:presLayoutVars>
      </dgm:prSet>
      <dgm:spPr/>
    </dgm:pt>
    <dgm:pt modelId="{C577F9EE-4E04-405F-9C8F-C5E95EACB534}" type="pres">
      <dgm:prSet presAssocID="{DB9F0E6D-BB12-493C-A5D0-055B05053C27}" presName="space" presStyleCnt="0"/>
      <dgm:spPr/>
    </dgm:pt>
    <dgm:pt modelId="{3907EA9F-7C95-4105-B1D6-D923544EF4C4}" type="pres">
      <dgm:prSet presAssocID="{D1559323-677D-439A-86C7-739A7D8E6291}" presName="Name5" presStyleLbl="vennNode1" presStyleIdx="3" presStyleCnt="8">
        <dgm:presLayoutVars>
          <dgm:bulletEnabled val="1"/>
        </dgm:presLayoutVars>
      </dgm:prSet>
      <dgm:spPr/>
    </dgm:pt>
    <dgm:pt modelId="{368956A7-E4B1-4D03-AE14-D97BBDAC1875}" type="pres">
      <dgm:prSet presAssocID="{67871B65-670A-4D2E-A1CB-36BA7071F9CE}" presName="space" presStyleCnt="0"/>
      <dgm:spPr/>
    </dgm:pt>
    <dgm:pt modelId="{4098E0EE-0783-4EB4-AA69-B597D4C59BF3}" type="pres">
      <dgm:prSet presAssocID="{FBF5B6B8-3DD6-454D-BD9F-FDF6D57ECCF1}" presName="Name5" presStyleLbl="vennNode1" presStyleIdx="4" presStyleCnt="8">
        <dgm:presLayoutVars>
          <dgm:bulletEnabled val="1"/>
        </dgm:presLayoutVars>
      </dgm:prSet>
      <dgm:spPr/>
    </dgm:pt>
    <dgm:pt modelId="{09BFDA17-4B95-47B4-B465-2E1926E79421}" type="pres">
      <dgm:prSet presAssocID="{47F3FF4B-B439-46F2-A95F-7DC2BE85A42E}" presName="space" presStyleCnt="0"/>
      <dgm:spPr/>
    </dgm:pt>
    <dgm:pt modelId="{936943F2-77F8-4472-85B6-DFCF09017AD7}" type="pres">
      <dgm:prSet presAssocID="{E13F6538-1151-4A1D-B52B-F5CDCC73B7EF}" presName="Name5" presStyleLbl="vennNode1" presStyleIdx="5" presStyleCnt="8">
        <dgm:presLayoutVars>
          <dgm:bulletEnabled val="1"/>
        </dgm:presLayoutVars>
      </dgm:prSet>
      <dgm:spPr/>
    </dgm:pt>
    <dgm:pt modelId="{19884721-3F44-4F62-9A59-793E5CAB9CF3}" type="pres">
      <dgm:prSet presAssocID="{21A73663-78AB-4753-ABE1-6596DAF188E0}" presName="space" presStyleCnt="0"/>
      <dgm:spPr/>
    </dgm:pt>
    <dgm:pt modelId="{3FDD0AAF-1C60-43B8-AACB-FDCB9F9E2E9F}" type="pres">
      <dgm:prSet presAssocID="{7B3C65B7-EE50-4FE9-9BC1-AA226F7B058E}" presName="Name5" presStyleLbl="vennNode1" presStyleIdx="6" presStyleCnt="8">
        <dgm:presLayoutVars>
          <dgm:bulletEnabled val="1"/>
        </dgm:presLayoutVars>
      </dgm:prSet>
      <dgm:spPr/>
    </dgm:pt>
    <dgm:pt modelId="{BD368CBF-CD3C-4998-ACE7-BD526D3E2336}" type="pres">
      <dgm:prSet presAssocID="{F4BBF371-C378-4DF4-8980-1ECA277F1566}" presName="space" presStyleCnt="0"/>
      <dgm:spPr/>
    </dgm:pt>
    <dgm:pt modelId="{96F32295-76E2-4A8C-ABA6-21A4DF49A98B}" type="pres">
      <dgm:prSet presAssocID="{B533A9D0-F500-4D48-B552-52FEA44FBD0F}" presName="Name5" presStyleLbl="vennNode1" presStyleIdx="7" presStyleCnt="8">
        <dgm:presLayoutVars>
          <dgm:bulletEnabled val="1"/>
        </dgm:presLayoutVars>
      </dgm:prSet>
      <dgm:spPr/>
    </dgm:pt>
  </dgm:ptLst>
  <dgm:cxnLst>
    <dgm:cxn modelId="{B10DE024-05B9-413B-B321-E3478914BA9F}" type="presOf" srcId="{87D2CA22-7FF4-42D3-936E-387B22DB5ECB}" destId="{90C3FD2B-00AC-4EDD-BFBF-EE3EAA416B6F}" srcOrd="0" destOrd="0" presId="urn:microsoft.com/office/officeart/2005/8/layout/venn3"/>
    <dgm:cxn modelId="{2D888937-A0B1-4BE9-B98A-ED916F9B42C4}" srcId="{532D7C14-3621-4609-9EB0-BC52D74A90A5}" destId="{1C173655-FF33-4AE0-A701-5CA4EDA0E878}" srcOrd="0" destOrd="0" parTransId="{7771C1BF-0376-4E86-843B-02121193B2BE}" sibTransId="{1B6DB112-8AB9-449A-8B32-C797383BB107}"/>
    <dgm:cxn modelId="{99F5983A-9111-4D3E-88BC-BA87D1423D10}" type="presOf" srcId="{E13F6538-1151-4A1D-B52B-F5CDCC73B7EF}" destId="{936943F2-77F8-4472-85B6-DFCF09017AD7}" srcOrd="0" destOrd="0" presId="urn:microsoft.com/office/officeart/2005/8/layout/venn3"/>
    <dgm:cxn modelId="{D4379240-3609-4240-BDF2-6FE3CF62021A}" srcId="{532D7C14-3621-4609-9EB0-BC52D74A90A5}" destId="{87D2CA22-7FF4-42D3-936E-387B22DB5ECB}" srcOrd="1" destOrd="0" parTransId="{B25CBC59-E75B-4672-AA1D-05F0BD7B3D5D}" sibTransId="{F62FF081-55CE-4B10-9B83-B8BB374EE775}"/>
    <dgm:cxn modelId="{1DBB485C-43FD-4C63-91E1-40C06DDF04AC}" type="presOf" srcId="{1C173655-FF33-4AE0-A701-5CA4EDA0E878}" destId="{940228BC-9127-4669-BE15-60D310041FBA}" srcOrd="0" destOrd="0" presId="urn:microsoft.com/office/officeart/2005/8/layout/venn3"/>
    <dgm:cxn modelId="{F303CD62-D089-4DFF-A7C6-46C069AF0D1D}" type="presOf" srcId="{B533A9D0-F500-4D48-B552-52FEA44FBD0F}" destId="{96F32295-76E2-4A8C-ABA6-21A4DF49A98B}" srcOrd="0" destOrd="0" presId="urn:microsoft.com/office/officeart/2005/8/layout/venn3"/>
    <dgm:cxn modelId="{F7B5FE68-3498-4282-8908-D324270A8E4C}" type="presOf" srcId="{FBF5B6B8-3DD6-454D-BD9F-FDF6D57ECCF1}" destId="{4098E0EE-0783-4EB4-AA69-B597D4C59BF3}" srcOrd="0" destOrd="0" presId="urn:microsoft.com/office/officeart/2005/8/layout/venn3"/>
    <dgm:cxn modelId="{B7752F6D-579F-4709-821E-D0C6DA446056}" srcId="{532D7C14-3621-4609-9EB0-BC52D74A90A5}" destId="{FBF5B6B8-3DD6-454D-BD9F-FDF6D57ECCF1}" srcOrd="4" destOrd="0" parTransId="{A645A69B-9658-4402-8C79-41E0DA91884E}" sibTransId="{47F3FF4B-B439-46F2-A95F-7DC2BE85A42E}"/>
    <dgm:cxn modelId="{EF194A6D-3E98-4D3B-A89A-13E10121DE02}" type="presOf" srcId="{532D7C14-3621-4609-9EB0-BC52D74A90A5}" destId="{30AD7315-2007-47D5-88A7-7B45B8FACC40}" srcOrd="0" destOrd="0" presId="urn:microsoft.com/office/officeart/2005/8/layout/venn3"/>
    <dgm:cxn modelId="{B64BEE6F-4890-4A25-846A-DECCEE6C1C1A}" type="presOf" srcId="{7B3C65B7-EE50-4FE9-9BC1-AA226F7B058E}" destId="{3FDD0AAF-1C60-43B8-AACB-FDCB9F9E2E9F}" srcOrd="0" destOrd="0" presId="urn:microsoft.com/office/officeart/2005/8/layout/venn3"/>
    <dgm:cxn modelId="{5F6CE475-F11A-4E5D-BB67-D3B211909394}" srcId="{532D7C14-3621-4609-9EB0-BC52D74A90A5}" destId="{B533A9D0-F500-4D48-B552-52FEA44FBD0F}" srcOrd="7" destOrd="0" parTransId="{40A660E0-934A-424C-AE39-4261B9C5CDA1}" sibTransId="{2A12CC6B-73B5-4665-B2CA-E645ED8BD86A}"/>
    <dgm:cxn modelId="{81964985-7C8C-4DEE-8D21-9CFA20776F30}" type="presOf" srcId="{D96953DC-B228-4FA5-AB64-7635B7153727}" destId="{0F88F2C4-D766-41CA-A7A4-B161A3A2B078}" srcOrd="0" destOrd="0" presId="urn:microsoft.com/office/officeart/2005/8/layout/venn3"/>
    <dgm:cxn modelId="{300645A5-3948-464F-A6A3-F14A2D304C60}" srcId="{532D7C14-3621-4609-9EB0-BC52D74A90A5}" destId="{D1559323-677D-439A-86C7-739A7D8E6291}" srcOrd="3" destOrd="0" parTransId="{A67E8158-1756-4217-9AD4-98A27A732D9A}" sibTransId="{67871B65-670A-4D2E-A1CB-36BA7071F9CE}"/>
    <dgm:cxn modelId="{DFB5F1AC-A6FC-4D3A-83A8-73E09FD6B15B}" srcId="{532D7C14-3621-4609-9EB0-BC52D74A90A5}" destId="{7B3C65B7-EE50-4FE9-9BC1-AA226F7B058E}" srcOrd="6" destOrd="0" parTransId="{4EBAB2E4-44F5-4B68-8C72-6CC63527CEF2}" sibTransId="{F4BBF371-C378-4DF4-8980-1ECA277F1566}"/>
    <dgm:cxn modelId="{F08D2DBE-80C4-49D5-AF1D-52442C2C849A}" srcId="{532D7C14-3621-4609-9EB0-BC52D74A90A5}" destId="{E13F6538-1151-4A1D-B52B-F5CDCC73B7EF}" srcOrd="5" destOrd="0" parTransId="{A9A2D9E9-94F4-4917-ABB7-C6B1A3949049}" sibTransId="{21A73663-78AB-4753-ABE1-6596DAF188E0}"/>
    <dgm:cxn modelId="{3B507AC8-4F8A-41C6-A214-6B81130E2591}" type="presOf" srcId="{D1559323-677D-439A-86C7-739A7D8E6291}" destId="{3907EA9F-7C95-4105-B1D6-D923544EF4C4}" srcOrd="0" destOrd="0" presId="urn:microsoft.com/office/officeart/2005/8/layout/venn3"/>
    <dgm:cxn modelId="{D5F60EF7-9F9C-4CF1-A7F0-EC82F484E3CE}" srcId="{532D7C14-3621-4609-9EB0-BC52D74A90A5}" destId="{D96953DC-B228-4FA5-AB64-7635B7153727}" srcOrd="2" destOrd="0" parTransId="{6742D4C5-F603-4D6C-9A58-75497FADD74E}" sibTransId="{DB9F0E6D-BB12-493C-A5D0-055B05053C27}"/>
    <dgm:cxn modelId="{046CE36C-F680-43E0-80C5-CFFCDF9448CC}" type="presParOf" srcId="{30AD7315-2007-47D5-88A7-7B45B8FACC40}" destId="{940228BC-9127-4669-BE15-60D310041FBA}" srcOrd="0" destOrd="0" presId="urn:microsoft.com/office/officeart/2005/8/layout/venn3"/>
    <dgm:cxn modelId="{EB0232AB-77C8-455E-9BB8-89C20BECF894}" type="presParOf" srcId="{30AD7315-2007-47D5-88A7-7B45B8FACC40}" destId="{042FBF32-4C1E-4920-ABF6-04A20B9BCA42}" srcOrd="1" destOrd="0" presId="urn:microsoft.com/office/officeart/2005/8/layout/venn3"/>
    <dgm:cxn modelId="{122A9974-C68F-4EA0-B7E5-8A62AA6FAA4D}" type="presParOf" srcId="{30AD7315-2007-47D5-88A7-7B45B8FACC40}" destId="{90C3FD2B-00AC-4EDD-BFBF-EE3EAA416B6F}" srcOrd="2" destOrd="0" presId="urn:microsoft.com/office/officeart/2005/8/layout/venn3"/>
    <dgm:cxn modelId="{D3CC5375-9B66-43CE-A480-A768870A986B}" type="presParOf" srcId="{30AD7315-2007-47D5-88A7-7B45B8FACC40}" destId="{2E4B589D-1039-4462-9E05-F37D90DCB2EB}" srcOrd="3" destOrd="0" presId="urn:microsoft.com/office/officeart/2005/8/layout/venn3"/>
    <dgm:cxn modelId="{DC74B6AD-E2AA-451D-AD20-384181A14D9E}" type="presParOf" srcId="{30AD7315-2007-47D5-88A7-7B45B8FACC40}" destId="{0F88F2C4-D766-41CA-A7A4-B161A3A2B078}" srcOrd="4" destOrd="0" presId="urn:microsoft.com/office/officeart/2005/8/layout/venn3"/>
    <dgm:cxn modelId="{6750592E-DF7F-4B46-8EDF-758AE149A013}" type="presParOf" srcId="{30AD7315-2007-47D5-88A7-7B45B8FACC40}" destId="{C577F9EE-4E04-405F-9C8F-C5E95EACB534}" srcOrd="5" destOrd="0" presId="urn:microsoft.com/office/officeart/2005/8/layout/venn3"/>
    <dgm:cxn modelId="{C6D5FAD6-E3CF-40ED-B41E-28438CD700CE}" type="presParOf" srcId="{30AD7315-2007-47D5-88A7-7B45B8FACC40}" destId="{3907EA9F-7C95-4105-B1D6-D923544EF4C4}" srcOrd="6" destOrd="0" presId="urn:microsoft.com/office/officeart/2005/8/layout/venn3"/>
    <dgm:cxn modelId="{208CDCED-86AD-485E-80E7-71EA73178808}" type="presParOf" srcId="{30AD7315-2007-47D5-88A7-7B45B8FACC40}" destId="{368956A7-E4B1-4D03-AE14-D97BBDAC1875}" srcOrd="7" destOrd="0" presId="urn:microsoft.com/office/officeart/2005/8/layout/venn3"/>
    <dgm:cxn modelId="{5FEB9E06-ECFD-455B-8AC6-3FC9A1D62EEF}" type="presParOf" srcId="{30AD7315-2007-47D5-88A7-7B45B8FACC40}" destId="{4098E0EE-0783-4EB4-AA69-B597D4C59BF3}" srcOrd="8" destOrd="0" presId="urn:microsoft.com/office/officeart/2005/8/layout/venn3"/>
    <dgm:cxn modelId="{7A664E60-193B-4FF6-BFE6-8FC9B91AF06E}" type="presParOf" srcId="{30AD7315-2007-47D5-88A7-7B45B8FACC40}" destId="{09BFDA17-4B95-47B4-B465-2E1926E79421}" srcOrd="9" destOrd="0" presId="urn:microsoft.com/office/officeart/2005/8/layout/venn3"/>
    <dgm:cxn modelId="{D5C67A4F-E190-446A-894C-8E9B3EA7BADD}" type="presParOf" srcId="{30AD7315-2007-47D5-88A7-7B45B8FACC40}" destId="{936943F2-77F8-4472-85B6-DFCF09017AD7}" srcOrd="10" destOrd="0" presId="urn:microsoft.com/office/officeart/2005/8/layout/venn3"/>
    <dgm:cxn modelId="{BC5B2A22-8E99-4E09-89EE-294907151792}" type="presParOf" srcId="{30AD7315-2007-47D5-88A7-7B45B8FACC40}" destId="{19884721-3F44-4F62-9A59-793E5CAB9CF3}" srcOrd="11" destOrd="0" presId="urn:microsoft.com/office/officeart/2005/8/layout/venn3"/>
    <dgm:cxn modelId="{AF979E77-A4DC-4101-86E7-FE542ED4D345}" type="presParOf" srcId="{30AD7315-2007-47D5-88A7-7B45B8FACC40}" destId="{3FDD0AAF-1C60-43B8-AACB-FDCB9F9E2E9F}" srcOrd="12" destOrd="0" presId="urn:microsoft.com/office/officeart/2005/8/layout/venn3"/>
    <dgm:cxn modelId="{AA2ED392-7AA2-49E0-A990-E4F156B21F23}" type="presParOf" srcId="{30AD7315-2007-47D5-88A7-7B45B8FACC40}" destId="{BD368CBF-CD3C-4998-ACE7-BD526D3E2336}" srcOrd="13" destOrd="0" presId="urn:microsoft.com/office/officeart/2005/8/layout/venn3"/>
    <dgm:cxn modelId="{AE5965F1-EE90-41BC-BDB2-680E7AF42F4F}" type="presParOf" srcId="{30AD7315-2007-47D5-88A7-7B45B8FACC40}" destId="{96F32295-76E2-4A8C-ABA6-21A4DF49A98B}" srcOrd="1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283878-7B60-4F32-A11C-9DD7DFDA319B}"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AU"/>
        </a:p>
      </dgm:t>
    </dgm:pt>
    <dgm:pt modelId="{DC509BF8-F3EC-4E1E-939A-C0539344BF23}">
      <dgm:prSet phldrT="[Text]"/>
      <dgm:spPr/>
      <dgm:t>
        <a:bodyPr/>
        <a:lstStyle/>
        <a:p>
          <a:r>
            <a:rPr lang="en-US" dirty="0"/>
            <a:t>Hazardous Waste</a:t>
          </a:r>
          <a:endParaRPr lang="en-AU" dirty="0"/>
        </a:p>
      </dgm:t>
    </dgm:pt>
    <dgm:pt modelId="{5D116ED8-2007-45D7-A08B-4A9A363FB5DF}" type="parTrans" cxnId="{BBB2930F-8FBF-4DB8-BD57-A9F89517B414}">
      <dgm:prSet/>
      <dgm:spPr/>
      <dgm:t>
        <a:bodyPr/>
        <a:lstStyle/>
        <a:p>
          <a:endParaRPr lang="en-AU"/>
        </a:p>
      </dgm:t>
    </dgm:pt>
    <dgm:pt modelId="{CD84AA46-C923-4C9C-9C1E-D5774AA79AA2}" type="sibTrans" cxnId="{BBB2930F-8FBF-4DB8-BD57-A9F89517B414}">
      <dgm:prSet/>
      <dgm:spPr/>
      <dgm:t>
        <a:bodyPr/>
        <a:lstStyle/>
        <a:p>
          <a:endParaRPr lang="en-AU"/>
        </a:p>
      </dgm:t>
    </dgm:pt>
    <dgm:pt modelId="{F1B56C01-B640-436D-9AB5-01E3E001BDF8}">
      <dgm:prSet phldrT="[Text]"/>
      <dgm:spPr/>
      <dgm:t>
        <a:bodyPr/>
        <a:lstStyle/>
        <a:p>
          <a:r>
            <a:rPr lang="en-US" dirty="0">
              <a:effectLst>
                <a:outerShdw blurRad="38100" dist="38100" dir="2700000" algn="tl">
                  <a:srgbClr val="000000">
                    <a:alpha val="43137"/>
                  </a:srgbClr>
                </a:outerShdw>
              </a:effectLst>
            </a:rPr>
            <a:t>Timor-Leste</a:t>
          </a:r>
          <a:endParaRPr lang="en-AU" dirty="0">
            <a:effectLst>
              <a:outerShdw blurRad="38100" dist="38100" dir="2700000" algn="tl">
                <a:srgbClr val="000000">
                  <a:alpha val="43137"/>
                </a:srgbClr>
              </a:outerShdw>
            </a:effectLst>
          </a:endParaRPr>
        </a:p>
      </dgm:t>
    </dgm:pt>
    <dgm:pt modelId="{C0CD08F9-5AD3-4873-AA55-D3393F393730}" type="parTrans" cxnId="{4564BDD0-FDD4-4A27-9302-38BE8D584684}">
      <dgm:prSet/>
      <dgm:spPr/>
      <dgm:t>
        <a:bodyPr/>
        <a:lstStyle/>
        <a:p>
          <a:endParaRPr lang="en-AU"/>
        </a:p>
      </dgm:t>
    </dgm:pt>
    <dgm:pt modelId="{A52835FD-C33F-4E8F-90D4-1E706E3B5F5A}" type="sibTrans" cxnId="{4564BDD0-FDD4-4A27-9302-38BE8D584684}">
      <dgm:prSet/>
      <dgm:spPr/>
      <dgm:t>
        <a:bodyPr/>
        <a:lstStyle/>
        <a:p>
          <a:endParaRPr lang="en-AU"/>
        </a:p>
      </dgm:t>
    </dgm:pt>
    <dgm:pt modelId="{D97A2EE6-D59E-40DE-8D2D-F76E85BCBBD8}">
      <dgm:prSet phldrT="[Text]"/>
      <dgm:spPr/>
      <dgm:t>
        <a:bodyPr/>
        <a:lstStyle/>
        <a:p>
          <a:r>
            <a:rPr lang="en-US" dirty="0">
              <a:effectLst>
                <a:outerShdw blurRad="38100" dist="38100" dir="2700000" algn="tl">
                  <a:srgbClr val="000000">
                    <a:alpha val="43137"/>
                  </a:srgbClr>
                </a:outerShdw>
              </a:effectLst>
            </a:rPr>
            <a:t>Cook Islands</a:t>
          </a:r>
          <a:endParaRPr lang="en-AU" dirty="0">
            <a:effectLst>
              <a:outerShdw blurRad="38100" dist="38100" dir="2700000" algn="tl">
                <a:srgbClr val="000000">
                  <a:alpha val="43137"/>
                </a:srgbClr>
              </a:outerShdw>
            </a:effectLst>
          </a:endParaRPr>
        </a:p>
      </dgm:t>
    </dgm:pt>
    <dgm:pt modelId="{8DBDC890-F224-4B2C-908C-07E182757911}" type="parTrans" cxnId="{D8BDDC86-ECCC-400B-A9EF-0B1220096CD2}">
      <dgm:prSet/>
      <dgm:spPr/>
      <dgm:t>
        <a:bodyPr/>
        <a:lstStyle/>
        <a:p>
          <a:endParaRPr lang="en-AU"/>
        </a:p>
      </dgm:t>
    </dgm:pt>
    <dgm:pt modelId="{E167406B-2CDF-4190-A34B-D4DB04DFD047}" type="sibTrans" cxnId="{D8BDDC86-ECCC-400B-A9EF-0B1220096CD2}">
      <dgm:prSet/>
      <dgm:spPr/>
      <dgm:t>
        <a:bodyPr/>
        <a:lstStyle/>
        <a:p>
          <a:endParaRPr lang="en-AU"/>
        </a:p>
      </dgm:t>
    </dgm:pt>
    <dgm:pt modelId="{2E84ADC8-A484-4659-AE19-E139E91C783C}">
      <dgm:prSet phldrT="[Text]"/>
      <dgm:spPr/>
      <dgm:t>
        <a:bodyPr/>
        <a:lstStyle/>
        <a:p>
          <a:r>
            <a:rPr lang="en-US" dirty="0"/>
            <a:t>Solid Waste</a:t>
          </a:r>
          <a:endParaRPr lang="en-AU" dirty="0"/>
        </a:p>
      </dgm:t>
    </dgm:pt>
    <dgm:pt modelId="{FF2A3117-43A9-4FE6-828F-1523180CE5CE}" type="parTrans" cxnId="{5B0DE361-7860-41F7-A31B-7B10C1AF899F}">
      <dgm:prSet/>
      <dgm:spPr/>
      <dgm:t>
        <a:bodyPr/>
        <a:lstStyle/>
        <a:p>
          <a:endParaRPr lang="en-AU"/>
        </a:p>
      </dgm:t>
    </dgm:pt>
    <dgm:pt modelId="{C4160240-14DD-4EDC-A027-0606AF3261D7}" type="sibTrans" cxnId="{5B0DE361-7860-41F7-A31B-7B10C1AF899F}">
      <dgm:prSet/>
      <dgm:spPr/>
      <dgm:t>
        <a:bodyPr/>
        <a:lstStyle/>
        <a:p>
          <a:endParaRPr lang="en-AU"/>
        </a:p>
      </dgm:t>
    </dgm:pt>
    <dgm:pt modelId="{5E592C4B-E370-43E4-B225-86F2E3F31AA2}">
      <dgm:prSet phldrT="[Text]"/>
      <dgm:spPr/>
      <dgm:t>
        <a:bodyPr/>
        <a:lstStyle/>
        <a:p>
          <a:r>
            <a:rPr lang="en-US" dirty="0">
              <a:effectLst>
                <a:outerShdw blurRad="38100" dist="38100" dir="2700000" algn="tl">
                  <a:srgbClr val="000000">
                    <a:alpha val="43137"/>
                  </a:srgbClr>
                </a:outerShdw>
              </a:effectLst>
            </a:rPr>
            <a:t>Tonga</a:t>
          </a:r>
          <a:endParaRPr lang="en-AU" dirty="0">
            <a:effectLst>
              <a:outerShdw blurRad="38100" dist="38100" dir="2700000" algn="tl">
                <a:srgbClr val="000000">
                  <a:alpha val="43137"/>
                </a:srgbClr>
              </a:outerShdw>
            </a:effectLst>
          </a:endParaRPr>
        </a:p>
      </dgm:t>
    </dgm:pt>
    <dgm:pt modelId="{8A06981C-1A53-4AE5-BE1E-9F2563AAB509}" type="parTrans" cxnId="{1DC3686C-C6D7-4C4A-B15E-9EDDBD9BDBF1}">
      <dgm:prSet/>
      <dgm:spPr/>
      <dgm:t>
        <a:bodyPr/>
        <a:lstStyle/>
        <a:p>
          <a:endParaRPr lang="en-AU"/>
        </a:p>
      </dgm:t>
    </dgm:pt>
    <dgm:pt modelId="{978D1653-9E72-44C6-8277-5FA73B650084}" type="sibTrans" cxnId="{1DC3686C-C6D7-4C4A-B15E-9EDDBD9BDBF1}">
      <dgm:prSet/>
      <dgm:spPr/>
      <dgm:t>
        <a:bodyPr/>
        <a:lstStyle/>
        <a:p>
          <a:endParaRPr lang="en-AU"/>
        </a:p>
      </dgm:t>
    </dgm:pt>
    <dgm:pt modelId="{CA8B5C9D-0C9B-48B2-A816-2B826899C933}">
      <dgm:prSet phldrT="[Text]"/>
      <dgm:spPr/>
      <dgm:t>
        <a:bodyPr/>
        <a:lstStyle/>
        <a:p>
          <a:r>
            <a:rPr lang="en-US" dirty="0">
              <a:effectLst>
                <a:outerShdw blurRad="38100" dist="38100" dir="2700000" algn="tl">
                  <a:srgbClr val="000000">
                    <a:alpha val="43137"/>
                  </a:srgbClr>
                </a:outerShdw>
              </a:effectLst>
            </a:rPr>
            <a:t>Palau</a:t>
          </a:r>
          <a:endParaRPr lang="en-AU" dirty="0">
            <a:effectLst>
              <a:outerShdw blurRad="38100" dist="38100" dir="2700000" algn="tl">
                <a:srgbClr val="000000">
                  <a:alpha val="43137"/>
                </a:srgbClr>
              </a:outerShdw>
            </a:effectLst>
          </a:endParaRPr>
        </a:p>
      </dgm:t>
    </dgm:pt>
    <dgm:pt modelId="{3A4D4009-2752-49FC-8E0C-599D65082545}" type="parTrans" cxnId="{1B976B45-0593-47C3-827F-832881B01C7C}">
      <dgm:prSet/>
      <dgm:spPr/>
      <dgm:t>
        <a:bodyPr/>
        <a:lstStyle/>
        <a:p>
          <a:endParaRPr lang="en-AU"/>
        </a:p>
      </dgm:t>
    </dgm:pt>
    <dgm:pt modelId="{D4AB1C60-2685-401B-8C35-9AF47FC41981}" type="sibTrans" cxnId="{1B976B45-0593-47C3-827F-832881B01C7C}">
      <dgm:prSet/>
      <dgm:spPr/>
      <dgm:t>
        <a:bodyPr/>
        <a:lstStyle/>
        <a:p>
          <a:endParaRPr lang="en-AU"/>
        </a:p>
      </dgm:t>
    </dgm:pt>
    <dgm:pt modelId="{CEF3242D-7838-4D00-B524-4B238958E31F}">
      <dgm:prSet phldrT="[Text]"/>
      <dgm:spPr/>
      <dgm:t>
        <a:bodyPr/>
        <a:lstStyle/>
        <a:p>
          <a:r>
            <a:rPr lang="en-US" dirty="0"/>
            <a:t>Resource Recovery</a:t>
          </a:r>
          <a:endParaRPr lang="en-AU" dirty="0"/>
        </a:p>
      </dgm:t>
    </dgm:pt>
    <dgm:pt modelId="{89200053-E639-45EE-BE17-737E1F1D9D07}" type="parTrans" cxnId="{39DAA48E-3493-4B87-8289-399FB86D4DEA}">
      <dgm:prSet/>
      <dgm:spPr/>
      <dgm:t>
        <a:bodyPr/>
        <a:lstStyle/>
        <a:p>
          <a:endParaRPr lang="en-AU"/>
        </a:p>
      </dgm:t>
    </dgm:pt>
    <dgm:pt modelId="{B2CBCA97-4792-4E42-9BD5-8CE1441B23E8}" type="sibTrans" cxnId="{39DAA48E-3493-4B87-8289-399FB86D4DEA}">
      <dgm:prSet/>
      <dgm:spPr/>
      <dgm:t>
        <a:bodyPr/>
        <a:lstStyle/>
        <a:p>
          <a:endParaRPr lang="en-AU"/>
        </a:p>
      </dgm:t>
    </dgm:pt>
    <dgm:pt modelId="{C1E63A84-6F59-4871-869B-8A0F6E5E1D75}">
      <dgm:prSet phldrT="[Text]"/>
      <dgm:spPr/>
      <dgm:t>
        <a:bodyPr/>
        <a:lstStyle/>
        <a:p>
          <a:r>
            <a:rPr lang="en-US" dirty="0">
              <a:effectLst>
                <a:outerShdw blurRad="38100" dist="38100" dir="2700000" algn="tl">
                  <a:srgbClr val="000000">
                    <a:alpha val="43137"/>
                  </a:srgbClr>
                </a:outerShdw>
              </a:effectLst>
            </a:rPr>
            <a:t>Nauru</a:t>
          </a:r>
          <a:endParaRPr lang="en-AU" dirty="0">
            <a:effectLst>
              <a:outerShdw blurRad="38100" dist="38100" dir="2700000" algn="tl">
                <a:srgbClr val="000000">
                  <a:alpha val="43137"/>
                </a:srgbClr>
              </a:outerShdw>
            </a:effectLst>
          </a:endParaRPr>
        </a:p>
      </dgm:t>
    </dgm:pt>
    <dgm:pt modelId="{DA4B5FDB-FD57-478A-B358-E9C735581951}" type="parTrans" cxnId="{2C06E9FC-6C9F-47C9-A4D1-B1B52346E654}">
      <dgm:prSet/>
      <dgm:spPr/>
      <dgm:t>
        <a:bodyPr/>
        <a:lstStyle/>
        <a:p>
          <a:endParaRPr lang="en-AU"/>
        </a:p>
      </dgm:t>
    </dgm:pt>
    <dgm:pt modelId="{EF82DD51-F5E1-442B-BB7F-C619BFB56309}" type="sibTrans" cxnId="{2C06E9FC-6C9F-47C9-A4D1-B1B52346E654}">
      <dgm:prSet/>
      <dgm:spPr/>
      <dgm:t>
        <a:bodyPr/>
        <a:lstStyle/>
        <a:p>
          <a:endParaRPr lang="en-AU"/>
        </a:p>
      </dgm:t>
    </dgm:pt>
    <dgm:pt modelId="{B7BD0BE5-B5BF-42E1-9547-DD69DCB1AF62}">
      <dgm:prSet phldrT="[Text]"/>
      <dgm:spPr/>
      <dgm:t>
        <a:bodyPr/>
        <a:lstStyle/>
        <a:p>
          <a:r>
            <a:rPr lang="en-US" dirty="0">
              <a:effectLst>
                <a:outerShdw blurRad="38100" dist="38100" dir="2700000" algn="tl">
                  <a:srgbClr val="000000">
                    <a:alpha val="43137"/>
                  </a:srgbClr>
                </a:outerShdw>
              </a:effectLst>
            </a:rPr>
            <a:t>Tuvalu</a:t>
          </a:r>
          <a:endParaRPr lang="en-AU" dirty="0">
            <a:effectLst>
              <a:outerShdw blurRad="38100" dist="38100" dir="2700000" algn="tl">
                <a:srgbClr val="000000">
                  <a:alpha val="43137"/>
                </a:srgbClr>
              </a:outerShdw>
            </a:effectLst>
          </a:endParaRPr>
        </a:p>
      </dgm:t>
    </dgm:pt>
    <dgm:pt modelId="{70A6ED51-7106-4DEA-B59B-5DF75D217E2F}" type="parTrans" cxnId="{ADBDFF34-EF04-4E41-83C2-BEC1CBB3FB2D}">
      <dgm:prSet/>
      <dgm:spPr/>
      <dgm:t>
        <a:bodyPr/>
        <a:lstStyle/>
        <a:p>
          <a:endParaRPr lang="en-AU"/>
        </a:p>
      </dgm:t>
    </dgm:pt>
    <dgm:pt modelId="{B86D08C5-92DD-4C15-A823-3206B42282D1}" type="sibTrans" cxnId="{ADBDFF34-EF04-4E41-83C2-BEC1CBB3FB2D}">
      <dgm:prSet/>
      <dgm:spPr/>
      <dgm:t>
        <a:bodyPr/>
        <a:lstStyle/>
        <a:p>
          <a:endParaRPr lang="en-AU"/>
        </a:p>
      </dgm:t>
    </dgm:pt>
    <dgm:pt modelId="{4D2C5F61-1333-4D71-AA7E-0873E0E870F3}">
      <dgm:prSet phldrT="[Text]"/>
      <dgm:spPr/>
      <dgm:t>
        <a:bodyPr/>
        <a:lstStyle/>
        <a:p>
          <a:r>
            <a:rPr lang="en-US" dirty="0"/>
            <a:t>Communications &amp; Capacity</a:t>
          </a:r>
          <a:endParaRPr lang="en-AU" dirty="0"/>
        </a:p>
      </dgm:t>
    </dgm:pt>
    <dgm:pt modelId="{D5AC40C3-87F7-45D7-A18A-08C910ADE450}" type="parTrans" cxnId="{F0715F0C-AF68-4C3E-BC14-6081C6E04438}">
      <dgm:prSet/>
      <dgm:spPr/>
      <dgm:t>
        <a:bodyPr/>
        <a:lstStyle/>
        <a:p>
          <a:endParaRPr lang="en-AU"/>
        </a:p>
      </dgm:t>
    </dgm:pt>
    <dgm:pt modelId="{3655FD17-A1DE-4121-A17E-7A77AC7CF2D2}" type="sibTrans" cxnId="{F0715F0C-AF68-4C3E-BC14-6081C6E04438}">
      <dgm:prSet/>
      <dgm:spPr/>
      <dgm:t>
        <a:bodyPr/>
        <a:lstStyle/>
        <a:p>
          <a:endParaRPr lang="en-AU"/>
        </a:p>
      </dgm:t>
    </dgm:pt>
    <dgm:pt modelId="{8F37C00F-8799-4908-A6C7-BA28558931E9}">
      <dgm:prSet phldrT="[Text]"/>
      <dgm:spPr/>
      <dgm:t>
        <a:bodyPr/>
        <a:lstStyle/>
        <a:p>
          <a:r>
            <a:rPr lang="en-US" dirty="0">
              <a:effectLst>
                <a:outerShdw blurRad="38100" dist="38100" dir="2700000" algn="tl">
                  <a:srgbClr val="000000">
                    <a:alpha val="43137"/>
                  </a:srgbClr>
                </a:outerShdw>
              </a:effectLst>
            </a:rPr>
            <a:t>Papua New Guinea</a:t>
          </a:r>
          <a:endParaRPr lang="en-AU" dirty="0">
            <a:effectLst>
              <a:outerShdw blurRad="38100" dist="38100" dir="2700000" algn="tl">
                <a:srgbClr val="000000">
                  <a:alpha val="43137"/>
                </a:srgbClr>
              </a:outerShdw>
            </a:effectLst>
          </a:endParaRPr>
        </a:p>
      </dgm:t>
    </dgm:pt>
    <dgm:pt modelId="{5FA77580-96CB-4DF8-ACBA-9CFDD1D0F929}" type="parTrans" cxnId="{77F32DE0-BB33-481D-A565-AAA4A296BEB1}">
      <dgm:prSet/>
      <dgm:spPr/>
      <dgm:t>
        <a:bodyPr/>
        <a:lstStyle/>
        <a:p>
          <a:endParaRPr lang="en-AU"/>
        </a:p>
      </dgm:t>
    </dgm:pt>
    <dgm:pt modelId="{BE8F3E98-B312-4AFB-8DA9-6EEBDC950D8C}" type="sibTrans" cxnId="{77F32DE0-BB33-481D-A565-AAA4A296BEB1}">
      <dgm:prSet/>
      <dgm:spPr/>
      <dgm:t>
        <a:bodyPr/>
        <a:lstStyle/>
        <a:p>
          <a:endParaRPr lang="en-AU"/>
        </a:p>
      </dgm:t>
    </dgm:pt>
    <dgm:pt modelId="{033FBE39-1B50-4A36-BE9A-40DB760F2815}">
      <dgm:prSet phldrT="[Text]"/>
      <dgm:spPr/>
      <dgm:t>
        <a:bodyPr/>
        <a:lstStyle/>
        <a:p>
          <a:r>
            <a:rPr lang="en-US" dirty="0">
              <a:effectLst>
                <a:outerShdw blurRad="38100" dist="38100" dir="2700000" algn="tl">
                  <a:srgbClr val="000000">
                    <a:alpha val="43137"/>
                  </a:srgbClr>
                </a:outerShdw>
              </a:effectLst>
            </a:rPr>
            <a:t>Solomon Islands</a:t>
          </a:r>
          <a:endParaRPr lang="en-AU" dirty="0">
            <a:effectLst>
              <a:outerShdw blurRad="38100" dist="38100" dir="2700000" algn="tl">
                <a:srgbClr val="000000">
                  <a:alpha val="43137"/>
                </a:srgbClr>
              </a:outerShdw>
            </a:effectLst>
          </a:endParaRPr>
        </a:p>
      </dgm:t>
    </dgm:pt>
    <dgm:pt modelId="{0500EA74-6A94-47A5-BCFB-71CE7B96FDC5}" type="parTrans" cxnId="{770416D4-B829-49BF-AD28-20302EA13987}">
      <dgm:prSet/>
      <dgm:spPr/>
      <dgm:t>
        <a:bodyPr/>
        <a:lstStyle/>
        <a:p>
          <a:endParaRPr lang="en-AU"/>
        </a:p>
      </dgm:t>
    </dgm:pt>
    <dgm:pt modelId="{99773BF0-7BC2-45B9-9379-C0BF10BBEF08}" type="sibTrans" cxnId="{770416D4-B829-49BF-AD28-20302EA13987}">
      <dgm:prSet/>
      <dgm:spPr/>
      <dgm:t>
        <a:bodyPr/>
        <a:lstStyle/>
        <a:p>
          <a:endParaRPr lang="en-AU"/>
        </a:p>
      </dgm:t>
    </dgm:pt>
    <dgm:pt modelId="{583F7D4F-BE11-4A7D-8D1B-1F516270967C}">
      <dgm:prSet phldrT="[Text]"/>
      <dgm:spPr/>
      <dgm:t>
        <a:bodyPr/>
        <a:lstStyle/>
        <a:p>
          <a:r>
            <a:rPr lang="en-US" dirty="0">
              <a:effectLst>
                <a:outerShdw blurRad="38100" dist="38100" dir="2700000" algn="tl">
                  <a:srgbClr val="000000">
                    <a:alpha val="43137"/>
                  </a:srgbClr>
                </a:outerShdw>
              </a:effectLst>
            </a:rPr>
            <a:t>Marshall Islands</a:t>
          </a:r>
          <a:endParaRPr lang="en-AU" dirty="0">
            <a:effectLst>
              <a:outerShdw blurRad="38100" dist="38100" dir="2700000" algn="tl">
                <a:srgbClr val="000000">
                  <a:alpha val="43137"/>
                </a:srgbClr>
              </a:outerShdw>
            </a:effectLst>
          </a:endParaRPr>
        </a:p>
      </dgm:t>
    </dgm:pt>
    <dgm:pt modelId="{2431E549-4D34-4100-BE72-6616B38CA62C}" type="parTrans" cxnId="{4E51D4DF-755F-4FEC-9D1A-DCCAF688BBA4}">
      <dgm:prSet/>
      <dgm:spPr/>
      <dgm:t>
        <a:bodyPr/>
        <a:lstStyle/>
        <a:p>
          <a:endParaRPr lang="en-AU"/>
        </a:p>
      </dgm:t>
    </dgm:pt>
    <dgm:pt modelId="{9491AEE4-BA10-47E1-A772-482F06A88062}" type="sibTrans" cxnId="{4E51D4DF-755F-4FEC-9D1A-DCCAF688BBA4}">
      <dgm:prSet/>
      <dgm:spPr/>
      <dgm:t>
        <a:bodyPr/>
        <a:lstStyle/>
        <a:p>
          <a:endParaRPr lang="en-AU"/>
        </a:p>
      </dgm:t>
    </dgm:pt>
    <dgm:pt modelId="{C23AE029-7754-46C4-8A5C-310890A538A5}">
      <dgm:prSet phldrT="[Text]"/>
      <dgm:spPr>
        <a:solidFill>
          <a:schemeClr val="accent5">
            <a:lumMod val="60000"/>
            <a:lumOff val="40000"/>
          </a:schemeClr>
        </a:solidFill>
      </dgm:spPr>
      <dgm:t>
        <a:bodyPr/>
        <a:lstStyle/>
        <a:p>
          <a:r>
            <a:rPr lang="en-US" dirty="0"/>
            <a:t>Bilateral</a:t>
          </a:r>
          <a:endParaRPr lang="en-AU" dirty="0"/>
        </a:p>
      </dgm:t>
    </dgm:pt>
    <dgm:pt modelId="{E88183D7-318E-4D8D-8F1F-9E99B32F7DA5}" type="parTrans" cxnId="{3990133F-7E30-4F2B-8A12-995515444319}">
      <dgm:prSet/>
      <dgm:spPr/>
      <dgm:t>
        <a:bodyPr/>
        <a:lstStyle/>
        <a:p>
          <a:endParaRPr lang="en-AU"/>
        </a:p>
      </dgm:t>
    </dgm:pt>
    <dgm:pt modelId="{78B62C7E-6171-4443-A436-B113B0883153}" type="sibTrans" cxnId="{3990133F-7E30-4F2B-8A12-995515444319}">
      <dgm:prSet/>
      <dgm:spPr/>
      <dgm:t>
        <a:bodyPr/>
        <a:lstStyle/>
        <a:p>
          <a:endParaRPr lang="en-AU"/>
        </a:p>
      </dgm:t>
    </dgm:pt>
    <dgm:pt modelId="{8B5F8F37-33CA-483C-BC44-3DF9FB308C76}">
      <dgm:prSet phldrT="[Text]"/>
      <dgm:spPr>
        <a:solidFill>
          <a:schemeClr val="accent5">
            <a:lumMod val="50000"/>
          </a:schemeClr>
        </a:solidFill>
      </dgm:spPr>
      <dgm:t>
        <a:bodyPr/>
        <a:lstStyle/>
        <a:p>
          <a:r>
            <a:rPr lang="en-US" dirty="0">
              <a:effectLst>
                <a:outerShdw blurRad="38100" dist="38100" dir="2700000" algn="tl">
                  <a:srgbClr val="000000">
                    <a:alpha val="43137"/>
                  </a:srgbClr>
                </a:outerShdw>
              </a:effectLst>
            </a:rPr>
            <a:t>Cook Islands (1:30)</a:t>
          </a:r>
          <a:endParaRPr lang="en-AU" dirty="0">
            <a:effectLst>
              <a:outerShdw blurRad="38100" dist="38100" dir="2700000" algn="tl">
                <a:srgbClr val="000000">
                  <a:alpha val="43137"/>
                </a:srgbClr>
              </a:outerShdw>
            </a:effectLst>
          </a:endParaRPr>
        </a:p>
      </dgm:t>
    </dgm:pt>
    <dgm:pt modelId="{50DBD954-236E-43B6-90AB-0D19BBFB68F4}" type="parTrans" cxnId="{45292730-6079-4CB6-873F-863215BE3E6C}">
      <dgm:prSet/>
      <dgm:spPr/>
      <dgm:t>
        <a:bodyPr/>
        <a:lstStyle/>
        <a:p>
          <a:endParaRPr lang="en-AU"/>
        </a:p>
      </dgm:t>
    </dgm:pt>
    <dgm:pt modelId="{04271B88-7571-408D-AB62-87E934E0F422}" type="sibTrans" cxnId="{45292730-6079-4CB6-873F-863215BE3E6C}">
      <dgm:prSet/>
      <dgm:spPr/>
      <dgm:t>
        <a:bodyPr/>
        <a:lstStyle/>
        <a:p>
          <a:endParaRPr lang="en-AU"/>
        </a:p>
      </dgm:t>
    </dgm:pt>
    <dgm:pt modelId="{6142BD4B-25B6-4939-A62A-73D16E89BB11}">
      <dgm:prSet phldrT="[Text]"/>
      <dgm:spPr>
        <a:solidFill>
          <a:schemeClr val="accent5">
            <a:lumMod val="50000"/>
          </a:schemeClr>
        </a:solidFill>
      </dgm:spPr>
      <dgm:t>
        <a:bodyPr/>
        <a:lstStyle/>
        <a:p>
          <a:r>
            <a:rPr lang="en-US" dirty="0">
              <a:effectLst>
                <a:outerShdw blurRad="38100" dist="38100" dir="2700000" algn="tl">
                  <a:srgbClr val="000000">
                    <a:alpha val="43137"/>
                  </a:srgbClr>
                </a:outerShdw>
              </a:effectLst>
            </a:rPr>
            <a:t>Nauru (1:45)</a:t>
          </a:r>
        </a:p>
      </dgm:t>
    </dgm:pt>
    <dgm:pt modelId="{100481D4-CDD4-4BBD-ACC2-FF25BFDFBF33}" type="parTrans" cxnId="{E844F94A-A4E6-44D0-A628-F92D08531972}">
      <dgm:prSet/>
      <dgm:spPr/>
      <dgm:t>
        <a:bodyPr/>
        <a:lstStyle/>
        <a:p>
          <a:endParaRPr lang="en-AU"/>
        </a:p>
      </dgm:t>
    </dgm:pt>
    <dgm:pt modelId="{C8A1B49F-71EB-4458-8DE4-6F2D6F3DAF6C}" type="sibTrans" cxnId="{E844F94A-A4E6-44D0-A628-F92D08531972}">
      <dgm:prSet/>
      <dgm:spPr/>
      <dgm:t>
        <a:bodyPr/>
        <a:lstStyle/>
        <a:p>
          <a:endParaRPr lang="en-AU"/>
        </a:p>
      </dgm:t>
    </dgm:pt>
    <dgm:pt modelId="{0EC6CE0E-57AA-4D75-B13B-55FC4B9A12BF}">
      <dgm:prSet phldrT="[Text]"/>
      <dgm:spPr>
        <a:solidFill>
          <a:schemeClr val="accent5">
            <a:lumMod val="50000"/>
          </a:schemeClr>
        </a:solidFill>
      </dgm:spPr>
      <dgm:t>
        <a:bodyPr/>
        <a:lstStyle/>
        <a:p>
          <a:r>
            <a:rPr lang="en-US" dirty="0">
              <a:effectLst>
                <a:outerShdw blurRad="38100" dist="38100" dir="2700000" algn="tl">
                  <a:srgbClr val="000000">
                    <a:alpha val="43137"/>
                  </a:srgbClr>
                </a:outerShdw>
              </a:effectLst>
            </a:rPr>
            <a:t>Samoa (2:00)</a:t>
          </a:r>
        </a:p>
      </dgm:t>
    </dgm:pt>
    <dgm:pt modelId="{BB61A34D-CC83-481A-8B96-8E6211D13878}" type="parTrans" cxnId="{ACDDF649-8A6E-4FEA-904C-978AFB90AF78}">
      <dgm:prSet/>
      <dgm:spPr/>
      <dgm:t>
        <a:bodyPr/>
        <a:lstStyle/>
        <a:p>
          <a:endParaRPr lang="en-AU"/>
        </a:p>
      </dgm:t>
    </dgm:pt>
    <dgm:pt modelId="{7CCF3892-12D4-4E5E-9D46-FEC8EE8CD183}" type="sibTrans" cxnId="{ACDDF649-8A6E-4FEA-904C-978AFB90AF78}">
      <dgm:prSet/>
      <dgm:spPr/>
      <dgm:t>
        <a:bodyPr/>
        <a:lstStyle/>
        <a:p>
          <a:endParaRPr lang="en-AU"/>
        </a:p>
      </dgm:t>
    </dgm:pt>
    <dgm:pt modelId="{315B3236-A263-4B95-88ED-8F7BF1DBB3DF}" type="pres">
      <dgm:prSet presAssocID="{FB283878-7B60-4F32-A11C-9DD7DFDA319B}" presName="theList" presStyleCnt="0">
        <dgm:presLayoutVars>
          <dgm:dir/>
          <dgm:animLvl val="lvl"/>
          <dgm:resizeHandles val="exact"/>
        </dgm:presLayoutVars>
      </dgm:prSet>
      <dgm:spPr/>
    </dgm:pt>
    <dgm:pt modelId="{09F3DB18-FB09-4712-88C5-5E31EDE63771}" type="pres">
      <dgm:prSet presAssocID="{DC509BF8-F3EC-4E1E-939A-C0539344BF23}" presName="compNode" presStyleCnt="0"/>
      <dgm:spPr/>
    </dgm:pt>
    <dgm:pt modelId="{F6A0CD05-EAFD-4617-91A0-AA2109E6BBB3}" type="pres">
      <dgm:prSet presAssocID="{DC509BF8-F3EC-4E1E-939A-C0539344BF23}" presName="aNode" presStyleLbl="bgShp" presStyleIdx="0" presStyleCnt="5"/>
      <dgm:spPr/>
    </dgm:pt>
    <dgm:pt modelId="{61FE7499-FEBC-4ED6-A4BB-FC3E91729801}" type="pres">
      <dgm:prSet presAssocID="{DC509BF8-F3EC-4E1E-939A-C0539344BF23}" presName="textNode" presStyleLbl="bgShp" presStyleIdx="0" presStyleCnt="5"/>
      <dgm:spPr/>
    </dgm:pt>
    <dgm:pt modelId="{73D71433-1CBC-4C91-A6EC-FF62D6B2341F}" type="pres">
      <dgm:prSet presAssocID="{DC509BF8-F3EC-4E1E-939A-C0539344BF23}" presName="compChildNode" presStyleCnt="0"/>
      <dgm:spPr/>
    </dgm:pt>
    <dgm:pt modelId="{2241287A-8117-48CC-A750-49564490F413}" type="pres">
      <dgm:prSet presAssocID="{DC509BF8-F3EC-4E1E-939A-C0539344BF23}" presName="theInnerList" presStyleCnt="0"/>
      <dgm:spPr/>
    </dgm:pt>
    <dgm:pt modelId="{BB5D556C-B2A3-4D4B-987E-6B2D4211BF96}" type="pres">
      <dgm:prSet presAssocID="{F1B56C01-B640-436D-9AB5-01E3E001BDF8}" presName="childNode" presStyleLbl="node1" presStyleIdx="0" presStyleCnt="12">
        <dgm:presLayoutVars>
          <dgm:bulletEnabled val="1"/>
        </dgm:presLayoutVars>
      </dgm:prSet>
      <dgm:spPr/>
    </dgm:pt>
    <dgm:pt modelId="{AF163CAF-E896-4C12-BE6C-55780A6704F9}" type="pres">
      <dgm:prSet presAssocID="{F1B56C01-B640-436D-9AB5-01E3E001BDF8}" presName="aSpace2" presStyleCnt="0"/>
      <dgm:spPr/>
    </dgm:pt>
    <dgm:pt modelId="{E5A717B0-BC9E-4AE5-AD73-7F4C61CF3DCF}" type="pres">
      <dgm:prSet presAssocID="{D97A2EE6-D59E-40DE-8D2D-F76E85BCBBD8}" presName="childNode" presStyleLbl="node1" presStyleIdx="1" presStyleCnt="12">
        <dgm:presLayoutVars>
          <dgm:bulletEnabled val="1"/>
        </dgm:presLayoutVars>
      </dgm:prSet>
      <dgm:spPr/>
    </dgm:pt>
    <dgm:pt modelId="{05832F46-7568-4D5F-AEDC-DCB899DD78EA}" type="pres">
      <dgm:prSet presAssocID="{D97A2EE6-D59E-40DE-8D2D-F76E85BCBBD8}" presName="aSpace2" presStyleCnt="0"/>
      <dgm:spPr/>
    </dgm:pt>
    <dgm:pt modelId="{12288B30-FC21-408B-A7D4-D1728973D8E2}" type="pres">
      <dgm:prSet presAssocID="{8F37C00F-8799-4908-A6C7-BA28558931E9}" presName="childNode" presStyleLbl="node1" presStyleIdx="2" presStyleCnt="12">
        <dgm:presLayoutVars>
          <dgm:bulletEnabled val="1"/>
        </dgm:presLayoutVars>
      </dgm:prSet>
      <dgm:spPr/>
    </dgm:pt>
    <dgm:pt modelId="{DA1E6453-F77B-4BC2-B8FA-5A6501B35ECB}" type="pres">
      <dgm:prSet presAssocID="{DC509BF8-F3EC-4E1E-939A-C0539344BF23}" presName="aSpace" presStyleCnt="0"/>
      <dgm:spPr/>
    </dgm:pt>
    <dgm:pt modelId="{4D688F57-DA07-40DF-9762-D954D6311341}" type="pres">
      <dgm:prSet presAssocID="{2E84ADC8-A484-4659-AE19-E139E91C783C}" presName="compNode" presStyleCnt="0"/>
      <dgm:spPr/>
    </dgm:pt>
    <dgm:pt modelId="{BDD8EC3D-30A7-453F-BBE1-7D78D11F8EFE}" type="pres">
      <dgm:prSet presAssocID="{2E84ADC8-A484-4659-AE19-E139E91C783C}" presName="aNode" presStyleLbl="bgShp" presStyleIdx="1" presStyleCnt="5"/>
      <dgm:spPr/>
    </dgm:pt>
    <dgm:pt modelId="{C2B5900F-1705-48AC-B75C-A8FE98A10492}" type="pres">
      <dgm:prSet presAssocID="{2E84ADC8-A484-4659-AE19-E139E91C783C}" presName="textNode" presStyleLbl="bgShp" presStyleIdx="1" presStyleCnt="5"/>
      <dgm:spPr/>
    </dgm:pt>
    <dgm:pt modelId="{357AD183-0518-4D3B-950C-879470BC4C11}" type="pres">
      <dgm:prSet presAssocID="{2E84ADC8-A484-4659-AE19-E139E91C783C}" presName="compChildNode" presStyleCnt="0"/>
      <dgm:spPr/>
    </dgm:pt>
    <dgm:pt modelId="{DE04AF2B-B724-41D0-A982-7AE2EB5FAEA8}" type="pres">
      <dgm:prSet presAssocID="{2E84ADC8-A484-4659-AE19-E139E91C783C}" presName="theInnerList" presStyleCnt="0"/>
      <dgm:spPr/>
    </dgm:pt>
    <dgm:pt modelId="{A856C8DB-268F-46C4-AE35-7F41052F0BC4}" type="pres">
      <dgm:prSet presAssocID="{5E592C4B-E370-43E4-B225-86F2E3F31AA2}" presName="childNode" presStyleLbl="node1" presStyleIdx="3" presStyleCnt="12">
        <dgm:presLayoutVars>
          <dgm:bulletEnabled val="1"/>
        </dgm:presLayoutVars>
      </dgm:prSet>
      <dgm:spPr/>
    </dgm:pt>
    <dgm:pt modelId="{3A3896B6-5CD6-45DA-9909-DD8850282787}" type="pres">
      <dgm:prSet presAssocID="{5E592C4B-E370-43E4-B225-86F2E3F31AA2}" presName="aSpace2" presStyleCnt="0"/>
      <dgm:spPr/>
    </dgm:pt>
    <dgm:pt modelId="{D9923FC7-D466-4E29-A3D9-EBD322BA3D13}" type="pres">
      <dgm:prSet presAssocID="{CA8B5C9D-0C9B-48B2-A816-2B826899C933}" presName="childNode" presStyleLbl="node1" presStyleIdx="4" presStyleCnt="12">
        <dgm:presLayoutVars>
          <dgm:bulletEnabled val="1"/>
        </dgm:presLayoutVars>
      </dgm:prSet>
      <dgm:spPr/>
    </dgm:pt>
    <dgm:pt modelId="{37D3351F-0CE7-4F0D-B11F-16628589F2D8}" type="pres">
      <dgm:prSet presAssocID="{2E84ADC8-A484-4659-AE19-E139E91C783C}" presName="aSpace" presStyleCnt="0"/>
      <dgm:spPr/>
    </dgm:pt>
    <dgm:pt modelId="{A2A36A33-7E15-4838-ACE4-6166DBA5A8C3}" type="pres">
      <dgm:prSet presAssocID="{CEF3242D-7838-4D00-B524-4B238958E31F}" presName="compNode" presStyleCnt="0"/>
      <dgm:spPr/>
    </dgm:pt>
    <dgm:pt modelId="{183E8C31-4593-4033-9255-CE8C550DD1D1}" type="pres">
      <dgm:prSet presAssocID="{CEF3242D-7838-4D00-B524-4B238958E31F}" presName="aNode" presStyleLbl="bgShp" presStyleIdx="2" presStyleCnt="5"/>
      <dgm:spPr/>
    </dgm:pt>
    <dgm:pt modelId="{0AD04471-7DED-4A55-9EE2-201B70A5120B}" type="pres">
      <dgm:prSet presAssocID="{CEF3242D-7838-4D00-B524-4B238958E31F}" presName="textNode" presStyleLbl="bgShp" presStyleIdx="2" presStyleCnt="5"/>
      <dgm:spPr/>
    </dgm:pt>
    <dgm:pt modelId="{49FA68F3-F3A6-4D5C-AA85-715E6FE92F36}" type="pres">
      <dgm:prSet presAssocID="{CEF3242D-7838-4D00-B524-4B238958E31F}" presName="compChildNode" presStyleCnt="0"/>
      <dgm:spPr/>
    </dgm:pt>
    <dgm:pt modelId="{266E4D62-81C3-4099-BE70-4F6C8C7EE04C}" type="pres">
      <dgm:prSet presAssocID="{CEF3242D-7838-4D00-B524-4B238958E31F}" presName="theInnerList" presStyleCnt="0"/>
      <dgm:spPr/>
    </dgm:pt>
    <dgm:pt modelId="{618E176E-0486-42B0-B592-FE2D12B83F4A}" type="pres">
      <dgm:prSet presAssocID="{C1E63A84-6F59-4871-869B-8A0F6E5E1D75}" presName="childNode" presStyleLbl="node1" presStyleIdx="5" presStyleCnt="12">
        <dgm:presLayoutVars>
          <dgm:bulletEnabled val="1"/>
        </dgm:presLayoutVars>
      </dgm:prSet>
      <dgm:spPr/>
    </dgm:pt>
    <dgm:pt modelId="{6F6C7320-86F4-429A-B48A-1A05DDBFE989}" type="pres">
      <dgm:prSet presAssocID="{C1E63A84-6F59-4871-869B-8A0F6E5E1D75}" presName="aSpace2" presStyleCnt="0"/>
      <dgm:spPr/>
    </dgm:pt>
    <dgm:pt modelId="{ACCB8992-141D-42AE-8710-BA72F6BBECF2}" type="pres">
      <dgm:prSet presAssocID="{B7BD0BE5-B5BF-42E1-9547-DD69DCB1AF62}" presName="childNode" presStyleLbl="node1" presStyleIdx="6" presStyleCnt="12">
        <dgm:presLayoutVars>
          <dgm:bulletEnabled val="1"/>
        </dgm:presLayoutVars>
      </dgm:prSet>
      <dgm:spPr/>
    </dgm:pt>
    <dgm:pt modelId="{08AB1595-8C2F-4458-BD75-F4FBC2D02483}" type="pres">
      <dgm:prSet presAssocID="{CEF3242D-7838-4D00-B524-4B238958E31F}" presName="aSpace" presStyleCnt="0"/>
      <dgm:spPr/>
    </dgm:pt>
    <dgm:pt modelId="{CD92FB8B-A62B-441A-92A1-C258E263428C}" type="pres">
      <dgm:prSet presAssocID="{4D2C5F61-1333-4D71-AA7E-0873E0E870F3}" presName="compNode" presStyleCnt="0"/>
      <dgm:spPr/>
    </dgm:pt>
    <dgm:pt modelId="{3C9FD4F7-DE6D-429E-8125-7266301AE4DE}" type="pres">
      <dgm:prSet presAssocID="{4D2C5F61-1333-4D71-AA7E-0873E0E870F3}" presName="aNode" presStyleLbl="bgShp" presStyleIdx="3" presStyleCnt="5"/>
      <dgm:spPr/>
    </dgm:pt>
    <dgm:pt modelId="{C17A9BCF-AD4F-4986-9C3A-E23B97943740}" type="pres">
      <dgm:prSet presAssocID="{4D2C5F61-1333-4D71-AA7E-0873E0E870F3}" presName="textNode" presStyleLbl="bgShp" presStyleIdx="3" presStyleCnt="5"/>
      <dgm:spPr/>
    </dgm:pt>
    <dgm:pt modelId="{45DE80EE-AA32-45B9-82D6-FB9729FB2551}" type="pres">
      <dgm:prSet presAssocID="{4D2C5F61-1333-4D71-AA7E-0873E0E870F3}" presName="compChildNode" presStyleCnt="0"/>
      <dgm:spPr/>
    </dgm:pt>
    <dgm:pt modelId="{EB3A71E0-99BE-4BF4-8B6B-64F02DA3D5F6}" type="pres">
      <dgm:prSet presAssocID="{4D2C5F61-1333-4D71-AA7E-0873E0E870F3}" presName="theInnerList" presStyleCnt="0"/>
      <dgm:spPr/>
    </dgm:pt>
    <dgm:pt modelId="{0DFBAAD7-BF7C-462A-B33D-5CDA3B1EA0A6}" type="pres">
      <dgm:prSet presAssocID="{033FBE39-1B50-4A36-BE9A-40DB760F2815}" presName="childNode" presStyleLbl="node1" presStyleIdx="7" presStyleCnt="12">
        <dgm:presLayoutVars>
          <dgm:bulletEnabled val="1"/>
        </dgm:presLayoutVars>
      </dgm:prSet>
      <dgm:spPr/>
    </dgm:pt>
    <dgm:pt modelId="{3667D6BE-1348-4D6F-9D38-ADE57163C827}" type="pres">
      <dgm:prSet presAssocID="{033FBE39-1B50-4A36-BE9A-40DB760F2815}" presName="aSpace2" presStyleCnt="0"/>
      <dgm:spPr/>
    </dgm:pt>
    <dgm:pt modelId="{D6140068-D84B-49B1-91DB-DC98884A5A66}" type="pres">
      <dgm:prSet presAssocID="{583F7D4F-BE11-4A7D-8D1B-1F516270967C}" presName="childNode" presStyleLbl="node1" presStyleIdx="8" presStyleCnt="12">
        <dgm:presLayoutVars>
          <dgm:bulletEnabled val="1"/>
        </dgm:presLayoutVars>
      </dgm:prSet>
      <dgm:spPr/>
    </dgm:pt>
    <dgm:pt modelId="{1DE23485-3D37-4FAE-9AFA-DF8921FA8B43}" type="pres">
      <dgm:prSet presAssocID="{4D2C5F61-1333-4D71-AA7E-0873E0E870F3}" presName="aSpace" presStyleCnt="0"/>
      <dgm:spPr/>
    </dgm:pt>
    <dgm:pt modelId="{639DC74F-2290-40B9-934E-BC9AED3589E8}" type="pres">
      <dgm:prSet presAssocID="{C23AE029-7754-46C4-8A5C-310890A538A5}" presName="compNode" presStyleCnt="0"/>
      <dgm:spPr/>
    </dgm:pt>
    <dgm:pt modelId="{22330844-8C20-4EAB-8952-7150F40704CD}" type="pres">
      <dgm:prSet presAssocID="{C23AE029-7754-46C4-8A5C-310890A538A5}" presName="aNode" presStyleLbl="bgShp" presStyleIdx="4" presStyleCnt="5"/>
      <dgm:spPr/>
    </dgm:pt>
    <dgm:pt modelId="{EF99AB06-C6CD-47C9-B3B2-333E9A78990E}" type="pres">
      <dgm:prSet presAssocID="{C23AE029-7754-46C4-8A5C-310890A538A5}" presName="textNode" presStyleLbl="bgShp" presStyleIdx="4" presStyleCnt="5"/>
      <dgm:spPr/>
    </dgm:pt>
    <dgm:pt modelId="{5D640E1F-47D5-4B93-B945-7C5AFF56B773}" type="pres">
      <dgm:prSet presAssocID="{C23AE029-7754-46C4-8A5C-310890A538A5}" presName="compChildNode" presStyleCnt="0"/>
      <dgm:spPr/>
    </dgm:pt>
    <dgm:pt modelId="{0EF11F21-8293-430A-91F5-2F18B0ABD727}" type="pres">
      <dgm:prSet presAssocID="{C23AE029-7754-46C4-8A5C-310890A538A5}" presName="theInnerList" presStyleCnt="0"/>
      <dgm:spPr/>
    </dgm:pt>
    <dgm:pt modelId="{12ADB9BA-CD45-4F3C-A3B0-FCDD9B2F6204}" type="pres">
      <dgm:prSet presAssocID="{8B5F8F37-33CA-483C-BC44-3DF9FB308C76}" presName="childNode" presStyleLbl="node1" presStyleIdx="9" presStyleCnt="12">
        <dgm:presLayoutVars>
          <dgm:bulletEnabled val="1"/>
        </dgm:presLayoutVars>
      </dgm:prSet>
      <dgm:spPr/>
    </dgm:pt>
    <dgm:pt modelId="{2D046D67-910F-4159-B598-F996A08B5D73}" type="pres">
      <dgm:prSet presAssocID="{8B5F8F37-33CA-483C-BC44-3DF9FB308C76}" presName="aSpace2" presStyleCnt="0"/>
      <dgm:spPr/>
    </dgm:pt>
    <dgm:pt modelId="{7F772083-384C-40D6-8A5F-34DF13924D4F}" type="pres">
      <dgm:prSet presAssocID="{6142BD4B-25B6-4939-A62A-73D16E89BB11}" presName="childNode" presStyleLbl="node1" presStyleIdx="10" presStyleCnt="12">
        <dgm:presLayoutVars>
          <dgm:bulletEnabled val="1"/>
        </dgm:presLayoutVars>
      </dgm:prSet>
      <dgm:spPr/>
    </dgm:pt>
    <dgm:pt modelId="{163C0756-03FD-42A4-9014-24F24A18F204}" type="pres">
      <dgm:prSet presAssocID="{6142BD4B-25B6-4939-A62A-73D16E89BB11}" presName="aSpace2" presStyleCnt="0"/>
      <dgm:spPr/>
    </dgm:pt>
    <dgm:pt modelId="{D77AD94B-6132-44CF-BD45-98827689F9EB}" type="pres">
      <dgm:prSet presAssocID="{0EC6CE0E-57AA-4D75-B13B-55FC4B9A12BF}" presName="childNode" presStyleLbl="node1" presStyleIdx="11" presStyleCnt="12">
        <dgm:presLayoutVars>
          <dgm:bulletEnabled val="1"/>
        </dgm:presLayoutVars>
      </dgm:prSet>
      <dgm:spPr/>
    </dgm:pt>
  </dgm:ptLst>
  <dgm:cxnLst>
    <dgm:cxn modelId="{8036440A-1647-4F10-B590-A7B87A49AAD9}" type="presOf" srcId="{4D2C5F61-1333-4D71-AA7E-0873E0E870F3}" destId="{C17A9BCF-AD4F-4986-9C3A-E23B97943740}" srcOrd="1" destOrd="0" presId="urn:microsoft.com/office/officeart/2005/8/layout/lProcess2"/>
    <dgm:cxn modelId="{F0715F0C-AF68-4C3E-BC14-6081C6E04438}" srcId="{FB283878-7B60-4F32-A11C-9DD7DFDA319B}" destId="{4D2C5F61-1333-4D71-AA7E-0873E0E870F3}" srcOrd="3" destOrd="0" parTransId="{D5AC40C3-87F7-45D7-A18A-08C910ADE450}" sibTransId="{3655FD17-A1DE-4121-A17E-7A77AC7CF2D2}"/>
    <dgm:cxn modelId="{CC7D760D-BA74-4140-8870-BAA0D69A9C24}" type="presOf" srcId="{8B5F8F37-33CA-483C-BC44-3DF9FB308C76}" destId="{12ADB9BA-CD45-4F3C-A3B0-FCDD9B2F6204}" srcOrd="0" destOrd="0" presId="urn:microsoft.com/office/officeart/2005/8/layout/lProcess2"/>
    <dgm:cxn modelId="{BBB2930F-8FBF-4DB8-BD57-A9F89517B414}" srcId="{FB283878-7B60-4F32-A11C-9DD7DFDA319B}" destId="{DC509BF8-F3EC-4E1E-939A-C0539344BF23}" srcOrd="0" destOrd="0" parTransId="{5D116ED8-2007-45D7-A08B-4A9A363FB5DF}" sibTransId="{CD84AA46-C923-4C9C-9C1E-D5774AA79AA2}"/>
    <dgm:cxn modelId="{E5128817-B03C-4FC6-B921-F57AE337FCAE}" type="presOf" srcId="{C23AE029-7754-46C4-8A5C-310890A538A5}" destId="{EF99AB06-C6CD-47C9-B3B2-333E9A78990E}" srcOrd="1" destOrd="0" presId="urn:microsoft.com/office/officeart/2005/8/layout/lProcess2"/>
    <dgm:cxn modelId="{034E161E-BD1B-4984-851C-DF0A8D8A42D9}" type="presOf" srcId="{583F7D4F-BE11-4A7D-8D1B-1F516270967C}" destId="{D6140068-D84B-49B1-91DB-DC98884A5A66}" srcOrd="0" destOrd="0" presId="urn:microsoft.com/office/officeart/2005/8/layout/lProcess2"/>
    <dgm:cxn modelId="{07A2532A-6587-4FE7-ABFC-DA0E28A481C1}" type="presOf" srcId="{DC509BF8-F3EC-4E1E-939A-C0539344BF23}" destId="{61FE7499-FEBC-4ED6-A4BB-FC3E91729801}" srcOrd="1" destOrd="0" presId="urn:microsoft.com/office/officeart/2005/8/layout/lProcess2"/>
    <dgm:cxn modelId="{45292730-6079-4CB6-873F-863215BE3E6C}" srcId="{C23AE029-7754-46C4-8A5C-310890A538A5}" destId="{8B5F8F37-33CA-483C-BC44-3DF9FB308C76}" srcOrd="0" destOrd="0" parTransId="{50DBD954-236E-43B6-90AB-0D19BBFB68F4}" sibTransId="{04271B88-7571-408D-AB62-87E934E0F422}"/>
    <dgm:cxn modelId="{ADBDFF34-EF04-4E41-83C2-BEC1CBB3FB2D}" srcId="{CEF3242D-7838-4D00-B524-4B238958E31F}" destId="{B7BD0BE5-B5BF-42E1-9547-DD69DCB1AF62}" srcOrd="1" destOrd="0" parTransId="{70A6ED51-7106-4DEA-B59B-5DF75D217E2F}" sibTransId="{B86D08C5-92DD-4C15-A823-3206B42282D1}"/>
    <dgm:cxn modelId="{7D8F3036-31B9-4A27-BD9D-AC101A515E27}" type="presOf" srcId="{033FBE39-1B50-4A36-BE9A-40DB760F2815}" destId="{0DFBAAD7-BF7C-462A-B33D-5CDA3B1EA0A6}" srcOrd="0" destOrd="0" presId="urn:microsoft.com/office/officeart/2005/8/layout/lProcess2"/>
    <dgm:cxn modelId="{3990133F-7E30-4F2B-8A12-995515444319}" srcId="{FB283878-7B60-4F32-A11C-9DD7DFDA319B}" destId="{C23AE029-7754-46C4-8A5C-310890A538A5}" srcOrd="4" destOrd="0" parTransId="{E88183D7-318E-4D8D-8F1F-9E99B32F7DA5}" sibTransId="{78B62C7E-6171-4443-A436-B113B0883153}"/>
    <dgm:cxn modelId="{5E6C305D-C4CC-463C-AD8A-D092F20AE2C4}" type="presOf" srcId="{8F37C00F-8799-4908-A6C7-BA28558931E9}" destId="{12288B30-FC21-408B-A7D4-D1728973D8E2}" srcOrd="0" destOrd="0" presId="urn:microsoft.com/office/officeart/2005/8/layout/lProcess2"/>
    <dgm:cxn modelId="{8D320460-44FF-407C-8620-98A0E8C28F77}" type="presOf" srcId="{C1E63A84-6F59-4871-869B-8A0F6E5E1D75}" destId="{618E176E-0486-42B0-B592-FE2D12B83F4A}" srcOrd="0" destOrd="0" presId="urn:microsoft.com/office/officeart/2005/8/layout/lProcess2"/>
    <dgm:cxn modelId="{5B0DE361-7860-41F7-A31B-7B10C1AF899F}" srcId="{FB283878-7B60-4F32-A11C-9DD7DFDA319B}" destId="{2E84ADC8-A484-4659-AE19-E139E91C783C}" srcOrd="1" destOrd="0" parTransId="{FF2A3117-43A9-4FE6-828F-1523180CE5CE}" sibTransId="{C4160240-14DD-4EDC-A027-0606AF3261D7}"/>
    <dgm:cxn modelId="{1B976B45-0593-47C3-827F-832881B01C7C}" srcId="{2E84ADC8-A484-4659-AE19-E139E91C783C}" destId="{CA8B5C9D-0C9B-48B2-A816-2B826899C933}" srcOrd="1" destOrd="0" parTransId="{3A4D4009-2752-49FC-8E0C-599D65082545}" sibTransId="{D4AB1C60-2685-401B-8C35-9AF47FC41981}"/>
    <dgm:cxn modelId="{E7EB0F47-A4A3-49E7-8207-8D43512DB8C8}" type="presOf" srcId="{FB283878-7B60-4F32-A11C-9DD7DFDA319B}" destId="{315B3236-A263-4B95-88ED-8F7BF1DBB3DF}" srcOrd="0" destOrd="0" presId="urn:microsoft.com/office/officeart/2005/8/layout/lProcess2"/>
    <dgm:cxn modelId="{2B8DEC68-A890-4333-9744-B2E87E422899}" type="presOf" srcId="{5E592C4B-E370-43E4-B225-86F2E3F31AA2}" destId="{A856C8DB-268F-46C4-AE35-7F41052F0BC4}" srcOrd="0" destOrd="0" presId="urn:microsoft.com/office/officeart/2005/8/layout/lProcess2"/>
    <dgm:cxn modelId="{ACDDF649-8A6E-4FEA-904C-978AFB90AF78}" srcId="{C23AE029-7754-46C4-8A5C-310890A538A5}" destId="{0EC6CE0E-57AA-4D75-B13B-55FC4B9A12BF}" srcOrd="2" destOrd="0" parTransId="{BB61A34D-CC83-481A-8B96-8E6211D13878}" sibTransId="{7CCF3892-12D4-4E5E-9D46-FEC8EE8CD183}"/>
    <dgm:cxn modelId="{E844F94A-A4E6-44D0-A628-F92D08531972}" srcId="{C23AE029-7754-46C4-8A5C-310890A538A5}" destId="{6142BD4B-25B6-4939-A62A-73D16E89BB11}" srcOrd="1" destOrd="0" parTransId="{100481D4-CDD4-4BBD-ACC2-FF25BFDFBF33}" sibTransId="{C8A1B49F-71EB-4458-8DE4-6F2D6F3DAF6C}"/>
    <dgm:cxn modelId="{1DC3686C-C6D7-4C4A-B15E-9EDDBD9BDBF1}" srcId="{2E84ADC8-A484-4659-AE19-E139E91C783C}" destId="{5E592C4B-E370-43E4-B225-86F2E3F31AA2}" srcOrd="0" destOrd="0" parTransId="{8A06981C-1A53-4AE5-BE1E-9F2563AAB509}" sibTransId="{978D1653-9E72-44C6-8277-5FA73B650084}"/>
    <dgm:cxn modelId="{5934A26C-6DB2-40C4-BB39-0F77240C1820}" type="presOf" srcId="{CA8B5C9D-0C9B-48B2-A816-2B826899C933}" destId="{D9923FC7-D466-4E29-A3D9-EBD322BA3D13}" srcOrd="0" destOrd="0" presId="urn:microsoft.com/office/officeart/2005/8/layout/lProcess2"/>
    <dgm:cxn modelId="{B21D0F5A-279B-4B64-95DB-1BEF7138E4C3}" type="presOf" srcId="{B7BD0BE5-B5BF-42E1-9547-DD69DCB1AF62}" destId="{ACCB8992-141D-42AE-8710-BA72F6BBECF2}" srcOrd="0" destOrd="0" presId="urn:microsoft.com/office/officeart/2005/8/layout/lProcess2"/>
    <dgm:cxn modelId="{D3D4EF80-8654-4C12-AE80-8B103A7688BF}" type="presOf" srcId="{C23AE029-7754-46C4-8A5C-310890A538A5}" destId="{22330844-8C20-4EAB-8952-7150F40704CD}" srcOrd="0" destOrd="0" presId="urn:microsoft.com/office/officeart/2005/8/layout/lProcess2"/>
    <dgm:cxn modelId="{9ADA4982-E3ED-4954-938A-C6225D8DE7C3}" type="presOf" srcId="{F1B56C01-B640-436D-9AB5-01E3E001BDF8}" destId="{BB5D556C-B2A3-4D4B-987E-6B2D4211BF96}" srcOrd="0" destOrd="0" presId="urn:microsoft.com/office/officeart/2005/8/layout/lProcess2"/>
    <dgm:cxn modelId="{9E517D86-B668-4293-9219-F84A032D807B}" type="presOf" srcId="{0EC6CE0E-57AA-4D75-B13B-55FC4B9A12BF}" destId="{D77AD94B-6132-44CF-BD45-98827689F9EB}" srcOrd="0" destOrd="0" presId="urn:microsoft.com/office/officeart/2005/8/layout/lProcess2"/>
    <dgm:cxn modelId="{D8BDDC86-ECCC-400B-A9EF-0B1220096CD2}" srcId="{DC509BF8-F3EC-4E1E-939A-C0539344BF23}" destId="{D97A2EE6-D59E-40DE-8D2D-F76E85BCBBD8}" srcOrd="1" destOrd="0" parTransId="{8DBDC890-F224-4B2C-908C-07E182757911}" sibTransId="{E167406B-2CDF-4190-A34B-D4DB04DFD047}"/>
    <dgm:cxn modelId="{39DAA48E-3493-4B87-8289-399FB86D4DEA}" srcId="{FB283878-7B60-4F32-A11C-9DD7DFDA319B}" destId="{CEF3242D-7838-4D00-B524-4B238958E31F}" srcOrd="2" destOrd="0" parTransId="{89200053-E639-45EE-BE17-737E1F1D9D07}" sibTransId="{B2CBCA97-4792-4E42-9BD5-8CE1441B23E8}"/>
    <dgm:cxn modelId="{5022E192-E754-44C1-BADA-867DB6BDEB25}" type="presOf" srcId="{4D2C5F61-1333-4D71-AA7E-0873E0E870F3}" destId="{3C9FD4F7-DE6D-429E-8125-7266301AE4DE}" srcOrd="0" destOrd="0" presId="urn:microsoft.com/office/officeart/2005/8/layout/lProcess2"/>
    <dgm:cxn modelId="{33B4C4A7-7F8A-4AD7-9797-E64B0A714BF2}" type="presOf" srcId="{2E84ADC8-A484-4659-AE19-E139E91C783C}" destId="{C2B5900F-1705-48AC-B75C-A8FE98A10492}" srcOrd="1" destOrd="0" presId="urn:microsoft.com/office/officeart/2005/8/layout/lProcess2"/>
    <dgm:cxn modelId="{4DC312AE-0554-497F-817C-1F5997D249E1}" type="presOf" srcId="{CEF3242D-7838-4D00-B524-4B238958E31F}" destId="{0AD04471-7DED-4A55-9EE2-201B70A5120B}" srcOrd="1" destOrd="0" presId="urn:microsoft.com/office/officeart/2005/8/layout/lProcess2"/>
    <dgm:cxn modelId="{615337BC-E38A-431A-AA00-4835F1A89F00}" type="presOf" srcId="{CEF3242D-7838-4D00-B524-4B238958E31F}" destId="{183E8C31-4593-4033-9255-CE8C550DD1D1}" srcOrd="0" destOrd="0" presId="urn:microsoft.com/office/officeart/2005/8/layout/lProcess2"/>
    <dgm:cxn modelId="{125C2BC5-6D1C-4324-918C-F96C8D455F4C}" type="presOf" srcId="{DC509BF8-F3EC-4E1E-939A-C0539344BF23}" destId="{F6A0CD05-EAFD-4617-91A0-AA2109E6BBB3}" srcOrd="0" destOrd="0" presId="urn:microsoft.com/office/officeart/2005/8/layout/lProcess2"/>
    <dgm:cxn modelId="{2D354BC8-0DBB-49FD-AA89-499BA781F9AA}" type="presOf" srcId="{6142BD4B-25B6-4939-A62A-73D16E89BB11}" destId="{7F772083-384C-40D6-8A5F-34DF13924D4F}" srcOrd="0" destOrd="0" presId="urn:microsoft.com/office/officeart/2005/8/layout/lProcess2"/>
    <dgm:cxn modelId="{4564BDD0-FDD4-4A27-9302-38BE8D584684}" srcId="{DC509BF8-F3EC-4E1E-939A-C0539344BF23}" destId="{F1B56C01-B640-436D-9AB5-01E3E001BDF8}" srcOrd="0" destOrd="0" parTransId="{C0CD08F9-5AD3-4873-AA55-D3393F393730}" sibTransId="{A52835FD-C33F-4E8F-90D4-1E706E3B5F5A}"/>
    <dgm:cxn modelId="{DABE3DD1-B446-41FB-9F83-182CF7DD7E62}" type="presOf" srcId="{2E84ADC8-A484-4659-AE19-E139E91C783C}" destId="{BDD8EC3D-30A7-453F-BBE1-7D78D11F8EFE}" srcOrd="0" destOrd="0" presId="urn:microsoft.com/office/officeart/2005/8/layout/lProcess2"/>
    <dgm:cxn modelId="{770416D4-B829-49BF-AD28-20302EA13987}" srcId="{4D2C5F61-1333-4D71-AA7E-0873E0E870F3}" destId="{033FBE39-1B50-4A36-BE9A-40DB760F2815}" srcOrd="0" destOrd="0" parTransId="{0500EA74-6A94-47A5-BCFB-71CE7B96FDC5}" sibTransId="{99773BF0-7BC2-45B9-9379-C0BF10BBEF08}"/>
    <dgm:cxn modelId="{4E51D4DF-755F-4FEC-9D1A-DCCAF688BBA4}" srcId="{4D2C5F61-1333-4D71-AA7E-0873E0E870F3}" destId="{583F7D4F-BE11-4A7D-8D1B-1F516270967C}" srcOrd="1" destOrd="0" parTransId="{2431E549-4D34-4100-BE72-6616B38CA62C}" sibTransId="{9491AEE4-BA10-47E1-A772-482F06A88062}"/>
    <dgm:cxn modelId="{77F32DE0-BB33-481D-A565-AAA4A296BEB1}" srcId="{DC509BF8-F3EC-4E1E-939A-C0539344BF23}" destId="{8F37C00F-8799-4908-A6C7-BA28558931E9}" srcOrd="2" destOrd="0" parTransId="{5FA77580-96CB-4DF8-ACBA-9CFDD1D0F929}" sibTransId="{BE8F3E98-B312-4AFB-8DA9-6EEBDC950D8C}"/>
    <dgm:cxn modelId="{813625F1-02D2-40DC-A248-19B569AA4844}" type="presOf" srcId="{D97A2EE6-D59E-40DE-8D2D-F76E85BCBBD8}" destId="{E5A717B0-BC9E-4AE5-AD73-7F4C61CF3DCF}" srcOrd="0" destOrd="0" presId="urn:microsoft.com/office/officeart/2005/8/layout/lProcess2"/>
    <dgm:cxn modelId="{2C06E9FC-6C9F-47C9-A4D1-B1B52346E654}" srcId="{CEF3242D-7838-4D00-B524-4B238958E31F}" destId="{C1E63A84-6F59-4871-869B-8A0F6E5E1D75}" srcOrd="0" destOrd="0" parTransId="{DA4B5FDB-FD57-478A-B358-E9C735581951}" sibTransId="{EF82DD51-F5E1-442B-BB7F-C619BFB56309}"/>
    <dgm:cxn modelId="{5D6735D7-47D7-4793-A648-60437BE800F6}" type="presParOf" srcId="{315B3236-A263-4B95-88ED-8F7BF1DBB3DF}" destId="{09F3DB18-FB09-4712-88C5-5E31EDE63771}" srcOrd="0" destOrd="0" presId="urn:microsoft.com/office/officeart/2005/8/layout/lProcess2"/>
    <dgm:cxn modelId="{4BF11DE1-D430-430E-AAA3-253ABBFBA827}" type="presParOf" srcId="{09F3DB18-FB09-4712-88C5-5E31EDE63771}" destId="{F6A0CD05-EAFD-4617-91A0-AA2109E6BBB3}" srcOrd="0" destOrd="0" presId="urn:microsoft.com/office/officeart/2005/8/layout/lProcess2"/>
    <dgm:cxn modelId="{E7BB6B64-FD75-40FF-85B7-0BF921DF07D2}" type="presParOf" srcId="{09F3DB18-FB09-4712-88C5-5E31EDE63771}" destId="{61FE7499-FEBC-4ED6-A4BB-FC3E91729801}" srcOrd="1" destOrd="0" presId="urn:microsoft.com/office/officeart/2005/8/layout/lProcess2"/>
    <dgm:cxn modelId="{891E2E03-3838-4874-92AC-9891FCA27CFD}" type="presParOf" srcId="{09F3DB18-FB09-4712-88C5-5E31EDE63771}" destId="{73D71433-1CBC-4C91-A6EC-FF62D6B2341F}" srcOrd="2" destOrd="0" presId="urn:microsoft.com/office/officeart/2005/8/layout/lProcess2"/>
    <dgm:cxn modelId="{F69FB88E-7E61-40DD-934A-A8101803DE8B}" type="presParOf" srcId="{73D71433-1CBC-4C91-A6EC-FF62D6B2341F}" destId="{2241287A-8117-48CC-A750-49564490F413}" srcOrd="0" destOrd="0" presId="urn:microsoft.com/office/officeart/2005/8/layout/lProcess2"/>
    <dgm:cxn modelId="{411D4A85-6EB0-417B-A6E2-417244792472}" type="presParOf" srcId="{2241287A-8117-48CC-A750-49564490F413}" destId="{BB5D556C-B2A3-4D4B-987E-6B2D4211BF96}" srcOrd="0" destOrd="0" presId="urn:microsoft.com/office/officeart/2005/8/layout/lProcess2"/>
    <dgm:cxn modelId="{DB81E194-A2BC-43D6-B68E-5ACC66D32E3C}" type="presParOf" srcId="{2241287A-8117-48CC-A750-49564490F413}" destId="{AF163CAF-E896-4C12-BE6C-55780A6704F9}" srcOrd="1" destOrd="0" presId="urn:microsoft.com/office/officeart/2005/8/layout/lProcess2"/>
    <dgm:cxn modelId="{C55EA136-F55E-4498-86B9-B84872BBB62A}" type="presParOf" srcId="{2241287A-8117-48CC-A750-49564490F413}" destId="{E5A717B0-BC9E-4AE5-AD73-7F4C61CF3DCF}" srcOrd="2" destOrd="0" presId="urn:microsoft.com/office/officeart/2005/8/layout/lProcess2"/>
    <dgm:cxn modelId="{15371D97-568E-4EFF-BF0F-C5A3DDD5F62E}" type="presParOf" srcId="{2241287A-8117-48CC-A750-49564490F413}" destId="{05832F46-7568-4D5F-AEDC-DCB899DD78EA}" srcOrd="3" destOrd="0" presId="urn:microsoft.com/office/officeart/2005/8/layout/lProcess2"/>
    <dgm:cxn modelId="{2230F520-818C-4051-AD47-B0011FB29D76}" type="presParOf" srcId="{2241287A-8117-48CC-A750-49564490F413}" destId="{12288B30-FC21-408B-A7D4-D1728973D8E2}" srcOrd="4" destOrd="0" presId="urn:microsoft.com/office/officeart/2005/8/layout/lProcess2"/>
    <dgm:cxn modelId="{2178C7F3-4339-43BD-B5AD-E84EAF2B136F}" type="presParOf" srcId="{315B3236-A263-4B95-88ED-8F7BF1DBB3DF}" destId="{DA1E6453-F77B-4BC2-B8FA-5A6501B35ECB}" srcOrd="1" destOrd="0" presId="urn:microsoft.com/office/officeart/2005/8/layout/lProcess2"/>
    <dgm:cxn modelId="{2F80DF4C-5E5E-4027-B09F-B3ABD9B3218C}" type="presParOf" srcId="{315B3236-A263-4B95-88ED-8F7BF1DBB3DF}" destId="{4D688F57-DA07-40DF-9762-D954D6311341}" srcOrd="2" destOrd="0" presId="urn:microsoft.com/office/officeart/2005/8/layout/lProcess2"/>
    <dgm:cxn modelId="{163C67DE-9492-490B-82DC-FF60DE22E57A}" type="presParOf" srcId="{4D688F57-DA07-40DF-9762-D954D6311341}" destId="{BDD8EC3D-30A7-453F-BBE1-7D78D11F8EFE}" srcOrd="0" destOrd="0" presId="urn:microsoft.com/office/officeart/2005/8/layout/lProcess2"/>
    <dgm:cxn modelId="{83251442-2B6A-4955-BF21-B3D4B82F9D82}" type="presParOf" srcId="{4D688F57-DA07-40DF-9762-D954D6311341}" destId="{C2B5900F-1705-48AC-B75C-A8FE98A10492}" srcOrd="1" destOrd="0" presId="urn:microsoft.com/office/officeart/2005/8/layout/lProcess2"/>
    <dgm:cxn modelId="{14CF9079-3598-4E5E-9E93-F600638602A5}" type="presParOf" srcId="{4D688F57-DA07-40DF-9762-D954D6311341}" destId="{357AD183-0518-4D3B-950C-879470BC4C11}" srcOrd="2" destOrd="0" presId="urn:microsoft.com/office/officeart/2005/8/layout/lProcess2"/>
    <dgm:cxn modelId="{5BD12C79-A252-4745-8079-7B2501034FDA}" type="presParOf" srcId="{357AD183-0518-4D3B-950C-879470BC4C11}" destId="{DE04AF2B-B724-41D0-A982-7AE2EB5FAEA8}" srcOrd="0" destOrd="0" presId="urn:microsoft.com/office/officeart/2005/8/layout/lProcess2"/>
    <dgm:cxn modelId="{963D4059-335E-42E1-B609-79CD9F5BCA6F}" type="presParOf" srcId="{DE04AF2B-B724-41D0-A982-7AE2EB5FAEA8}" destId="{A856C8DB-268F-46C4-AE35-7F41052F0BC4}" srcOrd="0" destOrd="0" presId="urn:microsoft.com/office/officeart/2005/8/layout/lProcess2"/>
    <dgm:cxn modelId="{B1620564-9263-4A9A-A3B4-2D79F92C38B0}" type="presParOf" srcId="{DE04AF2B-B724-41D0-A982-7AE2EB5FAEA8}" destId="{3A3896B6-5CD6-45DA-9909-DD8850282787}" srcOrd="1" destOrd="0" presId="urn:microsoft.com/office/officeart/2005/8/layout/lProcess2"/>
    <dgm:cxn modelId="{89FA6C63-C70E-433B-8D0B-BDB4D6EDF628}" type="presParOf" srcId="{DE04AF2B-B724-41D0-A982-7AE2EB5FAEA8}" destId="{D9923FC7-D466-4E29-A3D9-EBD322BA3D13}" srcOrd="2" destOrd="0" presId="urn:microsoft.com/office/officeart/2005/8/layout/lProcess2"/>
    <dgm:cxn modelId="{59AB706A-A84A-40FD-B943-49F7E8F6AB4F}" type="presParOf" srcId="{315B3236-A263-4B95-88ED-8F7BF1DBB3DF}" destId="{37D3351F-0CE7-4F0D-B11F-16628589F2D8}" srcOrd="3" destOrd="0" presId="urn:microsoft.com/office/officeart/2005/8/layout/lProcess2"/>
    <dgm:cxn modelId="{C0925FC1-5F5F-485B-903A-63F44AD8E30B}" type="presParOf" srcId="{315B3236-A263-4B95-88ED-8F7BF1DBB3DF}" destId="{A2A36A33-7E15-4838-ACE4-6166DBA5A8C3}" srcOrd="4" destOrd="0" presId="urn:microsoft.com/office/officeart/2005/8/layout/lProcess2"/>
    <dgm:cxn modelId="{7E92DEC0-9F67-4744-80CD-393CFC3510FF}" type="presParOf" srcId="{A2A36A33-7E15-4838-ACE4-6166DBA5A8C3}" destId="{183E8C31-4593-4033-9255-CE8C550DD1D1}" srcOrd="0" destOrd="0" presId="urn:microsoft.com/office/officeart/2005/8/layout/lProcess2"/>
    <dgm:cxn modelId="{B38E228D-1438-4089-9C01-61F56C504B69}" type="presParOf" srcId="{A2A36A33-7E15-4838-ACE4-6166DBA5A8C3}" destId="{0AD04471-7DED-4A55-9EE2-201B70A5120B}" srcOrd="1" destOrd="0" presId="urn:microsoft.com/office/officeart/2005/8/layout/lProcess2"/>
    <dgm:cxn modelId="{B6867216-1C6D-479A-BDFC-6CA23161E355}" type="presParOf" srcId="{A2A36A33-7E15-4838-ACE4-6166DBA5A8C3}" destId="{49FA68F3-F3A6-4D5C-AA85-715E6FE92F36}" srcOrd="2" destOrd="0" presId="urn:microsoft.com/office/officeart/2005/8/layout/lProcess2"/>
    <dgm:cxn modelId="{DB79205E-62BC-456A-A43A-8A8887E73B58}" type="presParOf" srcId="{49FA68F3-F3A6-4D5C-AA85-715E6FE92F36}" destId="{266E4D62-81C3-4099-BE70-4F6C8C7EE04C}" srcOrd="0" destOrd="0" presId="urn:microsoft.com/office/officeart/2005/8/layout/lProcess2"/>
    <dgm:cxn modelId="{A6CC35CF-C64F-41B4-BC91-5F8DD2A13D39}" type="presParOf" srcId="{266E4D62-81C3-4099-BE70-4F6C8C7EE04C}" destId="{618E176E-0486-42B0-B592-FE2D12B83F4A}" srcOrd="0" destOrd="0" presId="urn:microsoft.com/office/officeart/2005/8/layout/lProcess2"/>
    <dgm:cxn modelId="{378C628B-1CAA-4A97-9395-4F66CEAEFD8C}" type="presParOf" srcId="{266E4D62-81C3-4099-BE70-4F6C8C7EE04C}" destId="{6F6C7320-86F4-429A-B48A-1A05DDBFE989}" srcOrd="1" destOrd="0" presId="urn:microsoft.com/office/officeart/2005/8/layout/lProcess2"/>
    <dgm:cxn modelId="{FDDC724C-FD56-4DF6-B770-15788731D2E8}" type="presParOf" srcId="{266E4D62-81C3-4099-BE70-4F6C8C7EE04C}" destId="{ACCB8992-141D-42AE-8710-BA72F6BBECF2}" srcOrd="2" destOrd="0" presId="urn:microsoft.com/office/officeart/2005/8/layout/lProcess2"/>
    <dgm:cxn modelId="{D053B1E8-619E-44F8-80D6-2131496275DC}" type="presParOf" srcId="{315B3236-A263-4B95-88ED-8F7BF1DBB3DF}" destId="{08AB1595-8C2F-4458-BD75-F4FBC2D02483}" srcOrd="5" destOrd="0" presId="urn:microsoft.com/office/officeart/2005/8/layout/lProcess2"/>
    <dgm:cxn modelId="{FCF1E8DC-7C73-491B-820C-DEDC52394527}" type="presParOf" srcId="{315B3236-A263-4B95-88ED-8F7BF1DBB3DF}" destId="{CD92FB8B-A62B-441A-92A1-C258E263428C}" srcOrd="6" destOrd="0" presId="urn:microsoft.com/office/officeart/2005/8/layout/lProcess2"/>
    <dgm:cxn modelId="{8B312D7B-6F88-46B8-8BB8-E9E40269BA21}" type="presParOf" srcId="{CD92FB8B-A62B-441A-92A1-C258E263428C}" destId="{3C9FD4F7-DE6D-429E-8125-7266301AE4DE}" srcOrd="0" destOrd="0" presId="urn:microsoft.com/office/officeart/2005/8/layout/lProcess2"/>
    <dgm:cxn modelId="{E203AB41-FFA2-448C-86DE-6E568D1BA6F3}" type="presParOf" srcId="{CD92FB8B-A62B-441A-92A1-C258E263428C}" destId="{C17A9BCF-AD4F-4986-9C3A-E23B97943740}" srcOrd="1" destOrd="0" presId="urn:microsoft.com/office/officeart/2005/8/layout/lProcess2"/>
    <dgm:cxn modelId="{2F2358D3-76CC-43CC-A879-27043B41ED33}" type="presParOf" srcId="{CD92FB8B-A62B-441A-92A1-C258E263428C}" destId="{45DE80EE-AA32-45B9-82D6-FB9729FB2551}" srcOrd="2" destOrd="0" presId="urn:microsoft.com/office/officeart/2005/8/layout/lProcess2"/>
    <dgm:cxn modelId="{C81570D3-2999-4387-9CD8-F7B04BD453C5}" type="presParOf" srcId="{45DE80EE-AA32-45B9-82D6-FB9729FB2551}" destId="{EB3A71E0-99BE-4BF4-8B6B-64F02DA3D5F6}" srcOrd="0" destOrd="0" presId="urn:microsoft.com/office/officeart/2005/8/layout/lProcess2"/>
    <dgm:cxn modelId="{B2A197EF-844D-4530-A942-4BE5EB0CB4BD}" type="presParOf" srcId="{EB3A71E0-99BE-4BF4-8B6B-64F02DA3D5F6}" destId="{0DFBAAD7-BF7C-462A-B33D-5CDA3B1EA0A6}" srcOrd="0" destOrd="0" presId="urn:microsoft.com/office/officeart/2005/8/layout/lProcess2"/>
    <dgm:cxn modelId="{2B079909-C5BD-4EBE-A8C4-C3AEB6858836}" type="presParOf" srcId="{EB3A71E0-99BE-4BF4-8B6B-64F02DA3D5F6}" destId="{3667D6BE-1348-4D6F-9D38-ADE57163C827}" srcOrd="1" destOrd="0" presId="urn:microsoft.com/office/officeart/2005/8/layout/lProcess2"/>
    <dgm:cxn modelId="{123DF25B-279D-4021-98F4-3DB3F79C89B3}" type="presParOf" srcId="{EB3A71E0-99BE-4BF4-8B6B-64F02DA3D5F6}" destId="{D6140068-D84B-49B1-91DB-DC98884A5A66}" srcOrd="2" destOrd="0" presId="urn:microsoft.com/office/officeart/2005/8/layout/lProcess2"/>
    <dgm:cxn modelId="{EF7364E1-E1AE-4A88-8DC9-83E5B9EEDAF9}" type="presParOf" srcId="{315B3236-A263-4B95-88ED-8F7BF1DBB3DF}" destId="{1DE23485-3D37-4FAE-9AFA-DF8921FA8B43}" srcOrd="7" destOrd="0" presId="urn:microsoft.com/office/officeart/2005/8/layout/lProcess2"/>
    <dgm:cxn modelId="{1031506E-4D36-4F64-ABC5-D38439445F60}" type="presParOf" srcId="{315B3236-A263-4B95-88ED-8F7BF1DBB3DF}" destId="{639DC74F-2290-40B9-934E-BC9AED3589E8}" srcOrd="8" destOrd="0" presId="urn:microsoft.com/office/officeart/2005/8/layout/lProcess2"/>
    <dgm:cxn modelId="{DC40DF76-677B-4FEC-8FCA-E3D47E83A830}" type="presParOf" srcId="{639DC74F-2290-40B9-934E-BC9AED3589E8}" destId="{22330844-8C20-4EAB-8952-7150F40704CD}" srcOrd="0" destOrd="0" presId="urn:microsoft.com/office/officeart/2005/8/layout/lProcess2"/>
    <dgm:cxn modelId="{8E2BCEE6-CD91-4FE1-8BA0-4C5E3F75DE85}" type="presParOf" srcId="{639DC74F-2290-40B9-934E-BC9AED3589E8}" destId="{EF99AB06-C6CD-47C9-B3B2-333E9A78990E}" srcOrd="1" destOrd="0" presId="urn:microsoft.com/office/officeart/2005/8/layout/lProcess2"/>
    <dgm:cxn modelId="{B5FEC85C-6438-4794-A8F3-68D2CEA85742}" type="presParOf" srcId="{639DC74F-2290-40B9-934E-BC9AED3589E8}" destId="{5D640E1F-47D5-4B93-B945-7C5AFF56B773}" srcOrd="2" destOrd="0" presId="urn:microsoft.com/office/officeart/2005/8/layout/lProcess2"/>
    <dgm:cxn modelId="{4B96E30A-F1DF-4F18-8EAB-ED9732C74B72}" type="presParOf" srcId="{5D640E1F-47D5-4B93-B945-7C5AFF56B773}" destId="{0EF11F21-8293-430A-91F5-2F18B0ABD727}" srcOrd="0" destOrd="0" presId="urn:microsoft.com/office/officeart/2005/8/layout/lProcess2"/>
    <dgm:cxn modelId="{A37A0B9B-392F-4571-A444-7D920E2DB817}" type="presParOf" srcId="{0EF11F21-8293-430A-91F5-2F18B0ABD727}" destId="{12ADB9BA-CD45-4F3C-A3B0-FCDD9B2F6204}" srcOrd="0" destOrd="0" presId="urn:microsoft.com/office/officeart/2005/8/layout/lProcess2"/>
    <dgm:cxn modelId="{BFB1430A-8E78-41AD-9ACB-95CE0EF73C30}" type="presParOf" srcId="{0EF11F21-8293-430A-91F5-2F18B0ABD727}" destId="{2D046D67-910F-4159-B598-F996A08B5D73}" srcOrd="1" destOrd="0" presId="urn:microsoft.com/office/officeart/2005/8/layout/lProcess2"/>
    <dgm:cxn modelId="{D2D83039-36FC-490D-9B36-CEB7297B053E}" type="presParOf" srcId="{0EF11F21-8293-430A-91F5-2F18B0ABD727}" destId="{7F772083-384C-40D6-8A5F-34DF13924D4F}" srcOrd="2" destOrd="0" presId="urn:microsoft.com/office/officeart/2005/8/layout/lProcess2"/>
    <dgm:cxn modelId="{21FFE452-E514-4D9B-8A85-238295CC8709}" type="presParOf" srcId="{0EF11F21-8293-430A-91F5-2F18B0ABD727}" destId="{163C0756-03FD-42A4-9014-24F24A18F204}" srcOrd="3" destOrd="0" presId="urn:microsoft.com/office/officeart/2005/8/layout/lProcess2"/>
    <dgm:cxn modelId="{786D0D89-D405-4355-94F3-87C83A78A90B}" type="presParOf" srcId="{0EF11F21-8293-430A-91F5-2F18B0ABD727}" destId="{D77AD94B-6132-44CF-BD45-98827689F9EB}"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283878-7B60-4F32-A11C-9DD7DFDA319B}"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AU"/>
        </a:p>
      </dgm:t>
    </dgm:pt>
    <dgm:pt modelId="{DC509BF8-F3EC-4E1E-939A-C0539344BF23}">
      <dgm:prSet phldrT="[Text]"/>
      <dgm:spPr/>
      <dgm:t>
        <a:bodyPr/>
        <a:lstStyle/>
        <a:p>
          <a:r>
            <a:rPr lang="en-US" dirty="0"/>
            <a:t>Hazardous Waste</a:t>
          </a:r>
          <a:endParaRPr lang="en-AU" dirty="0"/>
        </a:p>
      </dgm:t>
    </dgm:pt>
    <dgm:pt modelId="{5D116ED8-2007-45D7-A08B-4A9A363FB5DF}" type="parTrans" cxnId="{BBB2930F-8FBF-4DB8-BD57-A9F89517B414}">
      <dgm:prSet/>
      <dgm:spPr/>
      <dgm:t>
        <a:bodyPr/>
        <a:lstStyle/>
        <a:p>
          <a:endParaRPr lang="en-AU"/>
        </a:p>
      </dgm:t>
    </dgm:pt>
    <dgm:pt modelId="{CD84AA46-C923-4C9C-9C1E-D5774AA79AA2}" type="sibTrans" cxnId="{BBB2930F-8FBF-4DB8-BD57-A9F89517B414}">
      <dgm:prSet/>
      <dgm:spPr/>
      <dgm:t>
        <a:bodyPr/>
        <a:lstStyle/>
        <a:p>
          <a:endParaRPr lang="en-AU"/>
        </a:p>
      </dgm:t>
    </dgm:pt>
    <dgm:pt modelId="{D97A2EE6-D59E-40DE-8D2D-F76E85BCBBD8}">
      <dgm:prSet phldrT="[Text]"/>
      <dgm:spPr/>
      <dgm:t>
        <a:bodyPr/>
        <a:lstStyle/>
        <a:p>
          <a:r>
            <a:rPr lang="en-US" dirty="0"/>
            <a:t>Solomon Islands</a:t>
          </a:r>
          <a:endParaRPr lang="en-AU" dirty="0"/>
        </a:p>
      </dgm:t>
    </dgm:pt>
    <dgm:pt modelId="{8DBDC890-F224-4B2C-908C-07E182757911}" type="parTrans" cxnId="{D8BDDC86-ECCC-400B-A9EF-0B1220096CD2}">
      <dgm:prSet/>
      <dgm:spPr/>
      <dgm:t>
        <a:bodyPr/>
        <a:lstStyle/>
        <a:p>
          <a:endParaRPr lang="en-AU"/>
        </a:p>
      </dgm:t>
    </dgm:pt>
    <dgm:pt modelId="{E167406B-2CDF-4190-A34B-D4DB04DFD047}" type="sibTrans" cxnId="{D8BDDC86-ECCC-400B-A9EF-0B1220096CD2}">
      <dgm:prSet/>
      <dgm:spPr/>
      <dgm:t>
        <a:bodyPr/>
        <a:lstStyle/>
        <a:p>
          <a:endParaRPr lang="en-AU"/>
        </a:p>
      </dgm:t>
    </dgm:pt>
    <dgm:pt modelId="{2E84ADC8-A484-4659-AE19-E139E91C783C}">
      <dgm:prSet phldrT="[Text]"/>
      <dgm:spPr/>
      <dgm:t>
        <a:bodyPr/>
        <a:lstStyle/>
        <a:p>
          <a:r>
            <a:rPr lang="en-US" dirty="0"/>
            <a:t>Solid Waste</a:t>
          </a:r>
          <a:endParaRPr lang="en-AU" dirty="0"/>
        </a:p>
      </dgm:t>
    </dgm:pt>
    <dgm:pt modelId="{FF2A3117-43A9-4FE6-828F-1523180CE5CE}" type="parTrans" cxnId="{5B0DE361-7860-41F7-A31B-7B10C1AF899F}">
      <dgm:prSet/>
      <dgm:spPr/>
      <dgm:t>
        <a:bodyPr/>
        <a:lstStyle/>
        <a:p>
          <a:endParaRPr lang="en-AU"/>
        </a:p>
      </dgm:t>
    </dgm:pt>
    <dgm:pt modelId="{C4160240-14DD-4EDC-A027-0606AF3261D7}" type="sibTrans" cxnId="{5B0DE361-7860-41F7-A31B-7B10C1AF899F}">
      <dgm:prSet/>
      <dgm:spPr/>
      <dgm:t>
        <a:bodyPr/>
        <a:lstStyle/>
        <a:p>
          <a:endParaRPr lang="en-AU"/>
        </a:p>
      </dgm:t>
    </dgm:pt>
    <dgm:pt modelId="{5E592C4B-E370-43E4-B225-86F2E3F31AA2}">
      <dgm:prSet phldrT="[Text]"/>
      <dgm:spPr/>
      <dgm:t>
        <a:bodyPr/>
        <a:lstStyle/>
        <a:p>
          <a:r>
            <a:rPr lang="en-US" dirty="0"/>
            <a:t>Timor-Leste</a:t>
          </a:r>
          <a:endParaRPr lang="en-AU" dirty="0"/>
        </a:p>
      </dgm:t>
    </dgm:pt>
    <dgm:pt modelId="{8A06981C-1A53-4AE5-BE1E-9F2563AAB509}" type="parTrans" cxnId="{1DC3686C-C6D7-4C4A-B15E-9EDDBD9BDBF1}">
      <dgm:prSet/>
      <dgm:spPr/>
      <dgm:t>
        <a:bodyPr/>
        <a:lstStyle/>
        <a:p>
          <a:endParaRPr lang="en-AU"/>
        </a:p>
      </dgm:t>
    </dgm:pt>
    <dgm:pt modelId="{978D1653-9E72-44C6-8277-5FA73B650084}" type="sibTrans" cxnId="{1DC3686C-C6D7-4C4A-B15E-9EDDBD9BDBF1}">
      <dgm:prSet/>
      <dgm:spPr/>
      <dgm:t>
        <a:bodyPr/>
        <a:lstStyle/>
        <a:p>
          <a:endParaRPr lang="en-AU"/>
        </a:p>
      </dgm:t>
    </dgm:pt>
    <dgm:pt modelId="{CA8B5C9D-0C9B-48B2-A816-2B826899C933}">
      <dgm:prSet phldrT="[Text]"/>
      <dgm:spPr/>
      <dgm:t>
        <a:bodyPr/>
        <a:lstStyle/>
        <a:p>
          <a:r>
            <a:rPr lang="en-US" dirty="0"/>
            <a:t>Cook Islands</a:t>
          </a:r>
          <a:endParaRPr lang="en-AU" dirty="0"/>
        </a:p>
      </dgm:t>
    </dgm:pt>
    <dgm:pt modelId="{3A4D4009-2752-49FC-8E0C-599D65082545}" type="parTrans" cxnId="{1B976B45-0593-47C3-827F-832881B01C7C}">
      <dgm:prSet/>
      <dgm:spPr/>
      <dgm:t>
        <a:bodyPr/>
        <a:lstStyle/>
        <a:p>
          <a:endParaRPr lang="en-AU"/>
        </a:p>
      </dgm:t>
    </dgm:pt>
    <dgm:pt modelId="{D4AB1C60-2685-401B-8C35-9AF47FC41981}" type="sibTrans" cxnId="{1B976B45-0593-47C3-827F-832881B01C7C}">
      <dgm:prSet/>
      <dgm:spPr/>
      <dgm:t>
        <a:bodyPr/>
        <a:lstStyle/>
        <a:p>
          <a:endParaRPr lang="en-AU"/>
        </a:p>
      </dgm:t>
    </dgm:pt>
    <dgm:pt modelId="{CEF3242D-7838-4D00-B524-4B238958E31F}">
      <dgm:prSet phldrT="[Text]"/>
      <dgm:spPr/>
      <dgm:t>
        <a:bodyPr/>
        <a:lstStyle/>
        <a:p>
          <a:r>
            <a:rPr lang="en-US" dirty="0"/>
            <a:t>Resource Recovery</a:t>
          </a:r>
          <a:endParaRPr lang="en-AU" dirty="0"/>
        </a:p>
      </dgm:t>
    </dgm:pt>
    <dgm:pt modelId="{89200053-E639-45EE-BE17-737E1F1D9D07}" type="parTrans" cxnId="{39DAA48E-3493-4B87-8289-399FB86D4DEA}">
      <dgm:prSet/>
      <dgm:spPr/>
      <dgm:t>
        <a:bodyPr/>
        <a:lstStyle/>
        <a:p>
          <a:endParaRPr lang="en-AU"/>
        </a:p>
      </dgm:t>
    </dgm:pt>
    <dgm:pt modelId="{B2CBCA97-4792-4E42-9BD5-8CE1441B23E8}" type="sibTrans" cxnId="{39DAA48E-3493-4B87-8289-399FB86D4DEA}">
      <dgm:prSet/>
      <dgm:spPr/>
      <dgm:t>
        <a:bodyPr/>
        <a:lstStyle/>
        <a:p>
          <a:endParaRPr lang="en-AU"/>
        </a:p>
      </dgm:t>
    </dgm:pt>
    <dgm:pt modelId="{C1E63A84-6F59-4871-869B-8A0F6E5E1D75}">
      <dgm:prSet phldrT="[Text]"/>
      <dgm:spPr/>
      <dgm:t>
        <a:bodyPr/>
        <a:lstStyle/>
        <a:p>
          <a:r>
            <a:rPr lang="en-US" dirty="0"/>
            <a:t>Tonga</a:t>
          </a:r>
          <a:endParaRPr lang="en-AU" dirty="0"/>
        </a:p>
      </dgm:t>
    </dgm:pt>
    <dgm:pt modelId="{DA4B5FDB-FD57-478A-B358-E9C735581951}" type="parTrans" cxnId="{2C06E9FC-6C9F-47C9-A4D1-B1B52346E654}">
      <dgm:prSet/>
      <dgm:spPr/>
      <dgm:t>
        <a:bodyPr/>
        <a:lstStyle/>
        <a:p>
          <a:endParaRPr lang="en-AU"/>
        </a:p>
      </dgm:t>
    </dgm:pt>
    <dgm:pt modelId="{EF82DD51-F5E1-442B-BB7F-C619BFB56309}" type="sibTrans" cxnId="{2C06E9FC-6C9F-47C9-A4D1-B1B52346E654}">
      <dgm:prSet/>
      <dgm:spPr/>
      <dgm:t>
        <a:bodyPr/>
        <a:lstStyle/>
        <a:p>
          <a:endParaRPr lang="en-AU"/>
        </a:p>
      </dgm:t>
    </dgm:pt>
    <dgm:pt modelId="{B7BD0BE5-B5BF-42E1-9547-DD69DCB1AF62}">
      <dgm:prSet phldrT="[Text]"/>
      <dgm:spPr/>
      <dgm:t>
        <a:bodyPr/>
        <a:lstStyle/>
        <a:p>
          <a:r>
            <a:rPr lang="en-US" dirty="0"/>
            <a:t>Palau</a:t>
          </a:r>
          <a:endParaRPr lang="en-AU" dirty="0"/>
        </a:p>
      </dgm:t>
    </dgm:pt>
    <dgm:pt modelId="{70A6ED51-7106-4DEA-B59B-5DF75D217E2F}" type="parTrans" cxnId="{ADBDFF34-EF04-4E41-83C2-BEC1CBB3FB2D}">
      <dgm:prSet/>
      <dgm:spPr/>
      <dgm:t>
        <a:bodyPr/>
        <a:lstStyle/>
        <a:p>
          <a:endParaRPr lang="en-AU"/>
        </a:p>
      </dgm:t>
    </dgm:pt>
    <dgm:pt modelId="{B86D08C5-92DD-4C15-A823-3206B42282D1}" type="sibTrans" cxnId="{ADBDFF34-EF04-4E41-83C2-BEC1CBB3FB2D}">
      <dgm:prSet/>
      <dgm:spPr/>
      <dgm:t>
        <a:bodyPr/>
        <a:lstStyle/>
        <a:p>
          <a:endParaRPr lang="en-AU"/>
        </a:p>
      </dgm:t>
    </dgm:pt>
    <dgm:pt modelId="{4D2C5F61-1333-4D71-AA7E-0873E0E870F3}">
      <dgm:prSet phldrT="[Text]"/>
      <dgm:spPr/>
      <dgm:t>
        <a:bodyPr/>
        <a:lstStyle/>
        <a:p>
          <a:r>
            <a:rPr lang="en-US" dirty="0"/>
            <a:t>Communications &amp; Capacity</a:t>
          </a:r>
          <a:endParaRPr lang="en-AU" dirty="0"/>
        </a:p>
      </dgm:t>
    </dgm:pt>
    <dgm:pt modelId="{D5AC40C3-87F7-45D7-A18A-08C910ADE450}" type="parTrans" cxnId="{F0715F0C-AF68-4C3E-BC14-6081C6E04438}">
      <dgm:prSet/>
      <dgm:spPr/>
      <dgm:t>
        <a:bodyPr/>
        <a:lstStyle/>
        <a:p>
          <a:endParaRPr lang="en-AU"/>
        </a:p>
      </dgm:t>
    </dgm:pt>
    <dgm:pt modelId="{3655FD17-A1DE-4121-A17E-7A77AC7CF2D2}" type="sibTrans" cxnId="{F0715F0C-AF68-4C3E-BC14-6081C6E04438}">
      <dgm:prSet/>
      <dgm:spPr/>
      <dgm:t>
        <a:bodyPr/>
        <a:lstStyle/>
        <a:p>
          <a:endParaRPr lang="en-AU"/>
        </a:p>
      </dgm:t>
    </dgm:pt>
    <dgm:pt modelId="{8F37C00F-8799-4908-A6C7-BA28558931E9}">
      <dgm:prSet phldrT="[Text]"/>
      <dgm:spPr/>
      <dgm:t>
        <a:bodyPr/>
        <a:lstStyle/>
        <a:p>
          <a:r>
            <a:rPr lang="en-US" dirty="0"/>
            <a:t>Marshall Islands</a:t>
          </a:r>
          <a:endParaRPr lang="en-AU" dirty="0"/>
        </a:p>
      </dgm:t>
    </dgm:pt>
    <dgm:pt modelId="{5FA77580-96CB-4DF8-ACBA-9CFDD1D0F929}" type="parTrans" cxnId="{77F32DE0-BB33-481D-A565-AAA4A296BEB1}">
      <dgm:prSet/>
      <dgm:spPr/>
      <dgm:t>
        <a:bodyPr/>
        <a:lstStyle/>
        <a:p>
          <a:endParaRPr lang="en-AU"/>
        </a:p>
      </dgm:t>
    </dgm:pt>
    <dgm:pt modelId="{BE8F3E98-B312-4AFB-8DA9-6EEBDC950D8C}" type="sibTrans" cxnId="{77F32DE0-BB33-481D-A565-AAA4A296BEB1}">
      <dgm:prSet/>
      <dgm:spPr/>
      <dgm:t>
        <a:bodyPr/>
        <a:lstStyle/>
        <a:p>
          <a:endParaRPr lang="en-AU"/>
        </a:p>
      </dgm:t>
    </dgm:pt>
    <dgm:pt modelId="{DB179327-1CF3-4806-9660-9A3E68C72EF4}">
      <dgm:prSet phldrT="[Text]"/>
      <dgm:spPr/>
      <dgm:t>
        <a:bodyPr/>
        <a:lstStyle/>
        <a:p>
          <a:r>
            <a:rPr lang="en-US" dirty="0"/>
            <a:t>Nauru</a:t>
          </a:r>
          <a:endParaRPr lang="en-AU" dirty="0"/>
        </a:p>
      </dgm:t>
    </dgm:pt>
    <dgm:pt modelId="{5A5579E1-1F6B-4D4A-8EB6-5ED478A31CE8}" type="parTrans" cxnId="{6898A9AC-A97A-4799-915A-472A2C3C19A8}">
      <dgm:prSet/>
      <dgm:spPr/>
      <dgm:t>
        <a:bodyPr/>
        <a:lstStyle/>
        <a:p>
          <a:endParaRPr lang="en-AU"/>
        </a:p>
      </dgm:t>
    </dgm:pt>
    <dgm:pt modelId="{AFF12AC4-59CC-4C6B-AAE0-226616E2C812}" type="sibTrans" cxnId="{6898A9AC-A97A-4799-915A-472A2C3C19A8}">
      <dgm:prSet/>
      <dgm:spPr/>
      <dgm:t>
        <a:bodyPr/>
        <a:lstStyle/>
        <a:p>
          <a:endParaRPr lang="en-AU"/>
        </a:p>
      </dgm:t>
    </dgm:pt>
    <dgm:pt modelId="{033FBE39-1B50-4A36-BE9A-40DB760F2815}">
      <dgm:prSet phldrT="[Text]"/>
      <dgm:spPr/>
      <dgm:t>
        <a:bodyPr/>
        <a:lstStyle/>
        <a:p>
          <a:r>
            <a:rPr lang="en-US" dirty="0"/>
            <a:t>Tuvalu</a:t>
          </a:r>
          <a:endParaRPr lang="en-AU" dirty="0"/>
        </a:p>
      </dgm:t>
    </dgm:pt>
    <dgm:pt modelId="{0500EA74-6A94-47A5-BCFB-71CE7B96FDC5}" type="parTrans" cxnId="{770416D4-B829-49BF-AD28-20302EA13987}">
      <dgm:prSet/>
      <dgm:spPr/>
      <dgm:t>
        <a:bodyPr/>
        <a:lstStyle/>
        <a:p>
          <a:endParaRPr lang="en-AU"/>
        </a:p>
      </dgm:t>
    </dgm:pt>
    <dgm:pt modelId="{99773BF0-7BC2-45B9-9379-C0BF10BBEF08}" type="sibTrans" cxnId="{770416D4-B829-49BF-AD28-20302EA13987}">
      <dgm:prSet/>
      <dgm:spPr/>
      <dgm:t>
        <a:bodyPr/>
        <a:lstStyle/>
        <a:p>
          <a:endParaRPr lang="en-AU"/>
        </a:p>
      </dgm:t>
    </dgm:pt>
    <dgm:pt modelId="{5FC02003-7A25-4FDB-8852-63F132CA2C1C}">
      <dgm:prSet phldrT="[Text]"/>
      <dgm:spPr/>
      <dgm:t>
        <a:bodyPr/>
        <a:lstStyle/>
        <a:p>
          <a:r>
            <a:rPr lang="en-US" dirty="0"/>
            <a:t>Papua New Guinea</a:t>
          </a:r>
          <a:endParaRPr lang="en-AU" dirty="0"/>
        </a:p>
      </dgm:t>
    </dgm:pt>
    <dgm:pt modelId="{AADBCF61-833C-42C5-91CF-8C20FE784EB3}" type="parTrans" cxnId="{7602FA94-D52C-4EFB-A2AE-058DC78AA91B}">
      <dgm:prSet/>
      <dgm:spPr/>
      <dgm:t>
        <a:bodyPr/>
        <a:lstStyle/>
        <a:p>
          <a:endParaRPr lang="en-AU"/>
        </a:p>
      </dgm:t>
    </dgm:pt>
    <dgm:pt modelId="{C0107B8D-986D-4DDD-8E8C-75A577DA4969}" type="sibTrans" cxnId="{7602FA94-D52C-4EFB-A2AE-058DC78AA91B}">
      <dgm:prSet/>
      <dgm:spPr/>
      <dgm:t>
        <a:bodyPr/>
        <a:lstStyle/>
        <a:p>
          <a:endParaRPr lang="en-AU"/>
        </a:p>
      </dgm:t>
    </dgm:pt>
    <dgm:pt modelId="{E93E2287-C042-4611-8066-3748ECFB4125}">
      <dgm:prSet phldrT="[Text]"/>
      <dgm:spPr>
        <a:solidFill>
          <a:schemeClr val="accent5">
            <a:lumMod val="60000"/>
            <a:lumOff val="40000"/>
          </a:schemeClr>
        </a:solidFill>
      </dgm:spPr>
      <dgm:t>
        <a:bodyPr/>
        <a:lstStyle/>
        <a:p>
          <a:r>
            <a:rPr lang="en-US" dirty="0"/>
            <a:t>Bilateral</a:t>
          </a:r>
          <a:endParaRPr lang="en-AU" dirty="0"/>
        </a:p>
      </dgm:t>
    </dgm:pt>
    <dgm:pt modelId="{086B1ABD-DA57-4AFB-A24A-76DAD55251CB}" type="parTrans" cxnId="{026A6188-C7E5-4D85-976F-ED7B7AB8F464}">
      <dgm:prSet/>
      <dgm:spPr/>
      <dgm:t>
        <a:bodyPr/>
        <a:lstStyle/>
        <a:p>
          <a:endParaRPr lang="en-AU"/>
        </a:p>
      </dgm:t>
    </dgm:pt>
    <dgm:pt modelId="{37272DF7-3BC5-450F-BE31-E82DF8C2DA28}" type="sibTrans" cxnId="{026A6188-C7E5-4D85-976F-ED7B7AB8F464}">
      <dgm:prSet/>
      <dgm:spPr/>
      <dgm:t>
        <a:bodyPr/>
        <a:lstStyle/>
        <a:p>
          <a:endParaRPr lang="en-AU"/>
        </a:p>
      </dgm:t>
    </dgm:pt>
    <dgm:pt modelId="{2225721E-B639-4684-B08F-0E0EE3CC34F2}">
      <dgm:prSet phldrT="[Text]"/>
      <dgm:spPr>
        <a:solidFill>
          <a:schemeClr val="accent5">
            <a:lumMod val="50000"/>
          </a:schemeClr>
        </a:solidFill>
      </dgm:spPr>
      <dgm:t>
        <a:bodyPr/>
        <a:lstStyle/>
        <a:p>
          <a:r>
            <a:rPr lang="en-US" dirty="0"/>
            <a:t>Palau (2:15)</a:t>
          </a:r>
          <a:endParaRPr lang="en-AU" dirty="0"/>
        </a:p>
      </dgm:t>
    </dgm:pt>
    <dgm:pt modelId="{AEF35D74-A590-4E19-A9AA-00864252BC1E}" type="parTrans" cxnId="{0EC53CFF-26CE-42E3-AB3A-1DAF34B04B79}">
      <dgm:prSet/>
      <dgm:spPr/>
      <dgm:t>
        <a:bodyPr/>
        <a:lstStyle/>
        <a:p>
          <a:endParaRPr lang="en-AU"/>
        </a:p>
      </dgm:t>
    </dgm:pt>
    <dgm:pt modelId="{127B4201-3BD2-4DCB-993C-32040C3FBFF0}" type="sibTrans" cxnId="{0EC53CFF-26CE-42E3-AB3A-1DAF34B04B79}">
      <dgm:prSet/>
      <dgm:spPr/>
      <dgm:t>
        <a:bodyPr/>
        <a:lstStyle/>
        <a:p>
          <a:endParaRPr lang="en-AU"/>
        </a:p>
      </dgm:t>
    </dgm:pt>
    <dgm:pt modelId="{797E3DD0-4D08-4AFB-9EE2-414B07800F6A}">
      <dgm:prSet phldrT="[Text]"/>
      <dgm:spPr>
        <a:solidFill>
          <a:schemeClr val="accent5">
            <a:lumMod val="50000"/>
          </a:schemeClr>
        </a:solidFill>
      </dgm:spPr>
      <dgm:t>
        <a:bodyPr/>
        <a:lstStyle/>
        <a:p>
          <a:r>
            <a:rPr lang="en-US" dirty="0"/>
            <a:t>Papua New Guinea (2:30)</a:t>
          </a:r>
          <a:endParaRPr lang="en-AU" dirty="0"/>
        </a:p>
      </dgm:t>
    </dgm:pt>
    <dgm:pt modelId="{C85CA7BB-5EBB-4704-893B-2838E4183AD1}" type="parTrans" cxnId="{036CAF3B-B35C-4609-84D1-B896B092CC09}">
      <dgm:prSet/>
      <dgm:spPr/>
      <dgm:t>
        <a:bodyPr/>
        <a:lstStyle/>
        <a:p>
          <a:endParaRPr lang="en-AU"/>
        </a:p>
      </dgm:t>
    </dgm:pt>
    <dgm:pt modelId="{BFAAFC0D-364F-4D42-A94E-F1457D9B7E3C}" type="sibTrans" cxnId="{036CAF3B-B35C-4609-84D1-B896B092CC09}">
      <dgm:prSet/>
      <dgm:spPr/>
      <dgm:t>
        <a:bodyPr/>
        <a:lstStyle/>
        <a:p>
          <a:endParaRPr lang="en-AU"/>
        </a:p>
      </dgm:t>
    </dgm:pt>
    <dgm:pt modelId="{D33DD277-A62D-4F68-A98F-31D560AF5C18}">
      <dgm:prSet phldrT="[Text]"/>
      <dgm:spPr>
        <a:solidFill>
          <a:schemeClr val="accent5">
            <a:lumMod val="50000"/>
          </a:schemeClr>
        </a:solidFill>
      </dgm:spPr>
      <dgm:t>
        <a:bodyPr/>
        <a:lstStyle/>
        <a:p>
          <a:r>
            <a:rPr lang="en-US" dirty="0"/>
            <a:t>Marshall Islands (2:45)</a:t>
          </a:r>
          <a:endParaRPr lang="en-AU" dirty="0"/>
        </a:p>
      </dgm:t>
    </dgm:pt>
    <dgm:pt modelId="{00859233-381E-48E6-907D-9DC90C27875F}" type="parTrans" cxnId="{3A8721ED-6E8A-45BC-9F5B-DE3C4F7630E0}">
      <dgm:prSet/>
      <dgm:spPr/>
      <dgm:t>
        <a:bodyPr/>
        <a:lstStyle/>
        <a:p>
          <a:endParaRPr lang="en-AU"/>
        </a:p>
      </dgm:t>
    </dgm:pt>
    <dgm:pt modelId="{FAE687AB-5F22-4177-B9BD-2948BBD5F222}" type="sibTrans" cxnId="{3A8721ED-6E8A-45BC-9F5B-DE3C4F7630E0}">
      <dgm:prSet/>
      <dgm:spPr/>
      <dgm:t>
        <a:bodyPr/>
        <a:lstStyle/>
        <a:p>
          <a:endParaRPr lang="en-AU"/>
        </a:p>
      </dgm:t>
    </dgm:pt>
    <dgm:pt modelId="{315B3236-A263-4B95-88ED-8F7BF1DBB3DF}" type="pres">
      <dgm:prSet presAssocID="{FB283878-7B60-4F32-A11C-9DD7DFDA319B}" presName="theList" presStyleCnt="0">
        <dgm:presLayoutVars>
          <dgm:dir/>
          <dgm:animLvl val="lvl"/>
          <dgm:resizeHandles val="exact"/>
        </dgm:presLayoutVars>
      </dgm:prSet>
      <dgm:spPr/>
    </dgm:pt>
    <dgm:pt modelId="{09F3DB18-FB09-4712-88C5-5E31EDE63771}" type="pres">
      <dgm:prSet presAssocID="{DC509BF8-F3EC-4E1E-939A-C0539344BF23}" presName="compNode" presStyleCnt="0"/>
      <dgm:spPr/>
    </dgm:pt>
    <dgm:pt modelId="{F6A0CD05-EAFD-4617-91A0-AA2109E6BBB3}" type="pres">
      <dgm:prSet presAssocID="{DC509BF8-F3EC-4E1E-939A-C0539344BF23}" presName="aNode" presStyleLbl="bgShp" presStyleIdx="0" presStyleCnt="5"/>
      <dgm:spPr/>
    </dgm:pt>
    <dgm:pt modelId="{61FE7499-FEBC-4ED6-A4BB-FC3E91729801}" type="pres">
      <dgm:prSet presAssocID="{DC509BF8-F3EC-4E1E-939A-C0539344BF23}" presName="textNode" presStyleLbl="bgShp" presStyleIdx="0" presStyleCnt="5"/>
      <dgm:spPr/>
    </dgm:pt>
    <dgm:pt modelId="{73D71433-1CBC-4C91-A6EC-FF62D6B2341F}" type="pres">
      <dgm:prSet presAssocID="{DC509BF8-F3EC-4E1E-939A-C0539344BF23}" presName="compChildNode" presStyleCnt="0"/>
      <dgm:spPr/>
    </dgm:pt>
    <dgm:pt modelId="{2241287A-8117-48CC-A750-49564490F413}" type="pres">
      <dgm:prSet presAssocID="{DC509BF8-F3EC-4E1E-939A-C0539344BF23}" presName="theInnerList" presStyleCnt="0"/>
      <dgm:spPr/>
    </dgm:pt>
    <dgm:pt modelId="{E5A717B0-BC9E-4AE5-AD73-7F4C61CF3DCF}" type="pres">
      <dgm:prSet presAssocID="{D97A2EE6-D59E-40DE-8D2D-F76E85BCBBD8}" presName="childNode" presStyleLbl="node1" presStyleIdx="0" presStyleCnt="12">
        <dgm:presLayoutVars>
          <dgm:bulletEnabled val="1"/>
        </dgm:presLayoutVars>
      </dgm:prSet>
      <dgm:spPr/>
    </dgm:pt>
    <dgm:pt modelId="{05832F46-7568-4D5F-AEDC-DCB899DD78EA}" type="pres">
      <dgm:prSet presAssocID="{D97A2EE6-D59E-40DE-8D2D-F76E85BCBBD8}" presName="aSpace2" presStyleCnt="0"/>
      <dgm:spPr/>
    </dgm:pt>
    <dgm:pt modelId="{12288B30-FC21-408B-A7D4-D1728973D8E2}" type="pres">
      <dgm:prSet presAssocID="{8F37C00F-8799-4908-A6C7-BA28558931E9}" presName="childNode" presStyleLbl="node1" presStyleIdx="1" presStyleCnt="12">
        <dgm:presLayoutVars>
          <dgm:bulletEnabled val="1"/>
        </dgm:presLayoutVars>
      </dgm:prSet>
      <dgm:spPr/>
    </dgm:pt>
    <dgm:pt modelId="{DA1E6453-F77B-4BC2-B8FA-5A6501B35ECB}" type="pres">
      <dgm:prSet presAssocID="{DC509BF8-F3EC-4E1E-939A-C0539344BF23}" presName="aSpace" presStyleCnt="0"/>
      <dgm:spPr/>
    </dgm:pt>
    <dgm:pt modelId="{4D688F57-DA07-40DF-9762-D954D6311341}" type="pres">
      <dgm:prSet presAssocID="{2E84ADC8-A484-4659-AE19-E139E91C783C}" presName="compNode" presStyleCnt="0"/>
      <dgm:spPr/>
    </dgm:pt>
    <dgm:pt modelId="{BDD8EC3D-30A7-453F-BBE1-7D78D11F8EFE}" type="pres">
      <dgm:prSet presAssocID="{2E84ADC8-A484-4659-AE19-E139E91C783C}" presName="aNode" presStyleLbl="bgShp" presStyleIdx="1" presStyleCnt="5"/>
      <dgm:spPr/>
    </dgm:pt>
    <dgm:pt modelId="{C2B5900F-1705-48AC-B75C-A8FE98A10492}" type="pres">
      <dgm:prSet presAssocID="{2E84ADC8-A484-4659-AE19-E139E91C783C}" presName="textNode" presStyleLbl="bgShp" presStyleIdx="1" presStyleCnt="5"/>
      <dgm:spPr/>
    </dgm:pt>
    <dgm:pt modelId="{357AD183-0518-4D3B-950C-879470BC4C11}" type="pres">
      <dgm:prSet presAssocID="{2E84ADC8-A484-4659-AE19-E139E91C783C}" presName="compChildNode" presStyleCnt="0"/>
      <dgm:spPr/>
    </dgm:pt>
    <dgm:pt modelId="{DE04AF2B-B724-41D0-A982-7AE2EB5FAEA8}" type="pres">
      <dgm:prSet presAssocID="{2E84ADC8-A484-4659-AE19-E139E91C783C}" presName="theInnerList" presStyleCnt="0"/>
      <dgm:spPr/>
    </dgm:pt>
    <dgm:pt modelId="{A856C8DB-268F-46C4-AE35-7F41052F0BC4}" type="pres">
      <dgm:prSet presAssocID="{5E592C4B-E370-43E4-B225-86F2E3F31AA2}" presName="childNode" presStyleLbl="node1" presStyleIdx="2" presStyleCnt="12">
        <dgm:presLayoutVars>
          <dgm:bulletEnabled val="1"/>
        </dgm:presLayoutVars>
      </dgm:prSet>
      <dgm:spPr/>
    </dgm:pt>
    <dgm:pt modelId="{3A3896B6-5CD6-45DA-9909-DD8850282787}" type="pres">
      <dgm:prSet presAssocID="{5E592C4B-E370-43E4-B225-86F2E3F31AA2}" presName="aSpace2" presStyleCnt="0"/>
      <dgm:spPr/>
    </dgm:pt>
    <dgm:pt modelId="{D9923FC7-D466-4E29-A3D9-EBD322BA3D13}" type="pres">
      <dgm:prSet presAssocID="{CA8B5C9D-0C9B-48B2-A816-2B826899C933}" presName="childNode" presStyleLbl="node1" presStyleIdx="3" presStyleCnt="12">
        <dgm:presLayoutVars>
          <dgm:bulletEnabled val="1"/>
        </dgm:presLayoutVars>
      </dgm:prSet>
      <dgm:spPr/>
    </dgm:pt>
    <dgm:pt modelId="{F517C3D0-4D82-4951-917A-E0BCC756643C}" type="pres">
      <dgm:prSet presAssocID="{CA8B5C9D-0C9B-48B2-A816-2B826899C933}" presName="aSpace2" presStyleCnt="0"/>
      <dgm:spPr/>
    </dgm:pt>
    <dgm:pt modelId="{3756B483-8132-4946-9045-8EEB3EAA6A2D}" type="pres">
      <dgm:prSet presAssocID="{5FC02003-7A25-4FDB-8852-63F132CA2C1C}" presName="childNode" presStyleLbl="node1" presStyleIdx="4" presStyleCnt="12">
        <dgm:presLayoutVars>
          <dgm:bulletEnabled val="1"/>
        </dgm:presLayoutVars>
      </dgm:prSet>
      <dgm:spPr/>
    </dgm:pt>
    <dgm:pt modelId="{37D3351F-0CE7-4F0D-B11F-16628589F2D8}" type="pres">
      <dgm:prSet presAssocID="{2E84ADC8-A484-4659-AE19-E139E91C783C}" presName="aSpace" presStyleCnt="0"/>
      <dgm:spPr/>
    </dgm:pt>
    <dgm:pt modelId="{A2A36A33-7E15-4838-ACE4-6166DBA5A8C3}" type="pres">
      <dgm:prSet presAssocID="{CEF3242D-7838-4D00-B524-4B238958E31F}" presName="compNode" presStyleCnt="0"/>
      <dgm:spPr/>
    </dgm:pt>
    <dgm:pt modelId="{183E8C31-4593-4033-9255-CE8C550DD1D1}" type="pres">
      <dgm:prSet presAssocID="{CEF3242D-7838-4D00-B524-4B238958E31F}" presName="aNode" presStyleLbl="bgShp" presStyleIdx="2" presStyleCnt="5"/>
      <dgm:spPr/>
    </dgm:pt>
    <dgm:pt modelId="{0AD04471-7DED-4A55-9EE2-201B70A5120B}" type="pres">
      <dgm:prSet presAssocID="{CEF3242D-7838-4D00-B524-4B238958E31F}" presName="textNode" presStyleLbl="bgShp" presStyleIdx="2" presStyleCnt="5"/>
      <dgm:spPr/>
    </dgm:pt>
    <dgm:pt modelId="{49FA68F3-F3A6-4D5C-AA85-715E6FE92F36}" type="pres">
      <dgm:prSet presAssocID="{CEF3242D-7838-4D00-B524-4B238958E31F}" presName="compChildNode" presStyleCnt="0"/>
      <dgm:spPr/>
    </dgm:pt>
    <dgm:pt modelId="{266E4D62-81C3-4099-BE70-4F6C8C7EE04C}" type="pres">
      <dgm:prSet presAssocID="{CEF3242D-7838-4D00-B524-4B238958E31F}" presName="theInnerList" presStyleCnt="0"/>
      <dgm:spPr/>
    </dgm:pt>
    <dgm:pt modelId="{618E176E-0486-42B0-B592-FE2D12B83F4A}" type="pres">
      <dgm:prSet presAssocID="{C1E63A84-6F59-4871-869B-8A0F6E5E1D75}" presName="childNode" presStyleLbl="node1" presStyleIdx="5" presStyleCnt="12">
        <dgm:presLayoutVars>
          <dgm:bulletEnabled val="1"/>
        </dgm:presLayoutVars>
      </dgm:prSet>
      <dgm:spPr/>
    </dgm:pt>
    <dgm:pt modelId="{6F6C7320-86F4-429A-B48A-1A05DDBFE989}" type="pres">
      <dgm:prSet presAssocID="{C1E63A84-6F59-4871-869B-8A0F6E5E1D75}" presName="aSpace2" presStyleCnt="0"/>
      <dgm:spPr/>
    </dgm:pt>
    <dgm:pt modelId="{ACCB8992-141D-42AE-8710-BA72F6BBECF2}" type="pres">
      <dgm:prSet presAssocID="{B7BD0BE5-B5BF-42E1-9547-DD69DCB1AF62}" presName="childNode" presStyleLbl="node1" presStyleIdx="6" presStyleCnt="12">
        <dgm:presLayoutVars>
          <dgm:bulletEnabled val="1"/>
        </dgm:presLayoutVars>
      </dgm:prSet>
      <dgm:spPr/>
    </dgm:pt>
    <dgm:pt modelId="{08AB1595-8C2F-4458-BD75-F4FBC2D02483}" type="pres">
      <dgm:prSet presAssocID="{CEF3242D-7838-4D00-B524-4B238958E31F}" presName="aSpace" presStyleCnt="0"/>
      <dgm:spPr/>
    </dgm:pt>
    <dgm:pt modelId="{CD92FB8B-A62B-441A-92A1-C258E263428C}" type="pres">
      <dgm:prSet presAssocID="{4D2C5F61-1333-4D71-AA7E-0873E0E870F3}" presName="compNode" presStyleCnt="0"/>
      <dgm:spPr/>
    </dgm:pt>
    <dgm:pt modelId="{3C9FD4F7-DE6D-429E-8125-7266301AE4DE}" type="pres">
      <dgm:prSet presAssocID="{4D2C5F61-1333-4D71-AA7E-0873E0E870F3}" presName="aNode" presStyleLbl="bgShp" presStyleIdx="3" presStyleCnt="5"/>
      <dgm:spPr/>
    </dgm:pt>
    <dgm:pt modelId="{C17A9BCF-AD4F-4986-9C3A-E23B97943740}" type="pres">
      <dgm:prSet presAssocID="{4D2C5F61-1333-4D71-AA7E-0873E0E870F3}" presName="textNode" presStyleLbl="bgShp" presStyleIdx="3" presStyleCnt="5"/>
      <dgm:spPr/>
    </dgm:pt>
    <dgm:pt modelId="{45DE80EE-AA32-45B9-82D6-FB9729FB2551}" type="pres">
      <dgm:prSet presAssocID="{4D2C5F61-1333-4D71-AA7E-0873E0E870F3}" presName="compChildNode" presStyleCnt="0"/>
      <dgm:spPr/>
    </dgm:pt>
    <dgm:pt modelId="{EB3A71E0-99BE-4BF4-8B6B-64F02DA3D5F6}" type="pres">
      <dgm:prSet presAssocID="{4D2C5F61-1333-4D71-AA7E-0873E0E870F3}" presName="theInnerList" presStyleCnt="0"/>
      <dgm:spPr/>
    </dgm:pt>
    <dgm:pt modelId="{A83A7A3F-4D30-4F0C-9D9A-27F560594208}" type="pres">
      <dgm:prSet presAssocID="{DB179327-1CF3-4806-9660-9A3E68C72EF4}" presName="childNode" presStyleLbl="node1" presStyleIdx="7" presStyleCnt="12">
        <dgm:presLayoutVars>
          <dgm:bulletEnabled val="1"/>
        </dgm:presLayoutVars>
      </dgm:prSet>
      <dgm:spPr/>
    </dgm:pt>
    <dgm:pt modelId="{4ADBF81F-3D7A-4C46-8D0F-7E52882B1BDA}" type="pres">
      <dgm:prSet presAssocID="{DB179327-1CF3-4806-9660-9A3E68C72EF4}" presName="aSpace2" presStyleCnt="0"/>
      <dgm:spPr/>
    </dgm:pt>
    <dgm:pt modelId="{0DFBAAD7-BF7C-462A-B33D-5CDA3B1EA0A6}" type="pres">
      <dgm:prSet presAssocID="{033FBE39-1B50-4A36-BE9A-40DB760F2815}" presName="childNode" presStyleLbl="node1" presStyleIdx="8" presStyleCnt="12">
        <dgm:presLayoutVars>
          <dgm:bulletEnabled val="1"/>
        </dgm:presLayoutVars>
      </dgm:prSet>
      <dgm:spPr/>
    </dgm:pt>
    <dgm:pt modelId="{025D0185-A98E-44D8-A33A-D1762AA2AC0E}" type="pres">
      <dgm:prSet presAssocID="{4D2C5F61-1333-4D71-AA7E-0873E0E870F3}" presName="aSpace" presStyleCnt="0"/>
      <dgm:spPr/>
    </dgm:pt>
    <dgm:pt modelId="{1AF28181-904C-4E8C-812A-97CE82C8257C}" type="pres">
      <dgm:prSet presAssocID="{E93E2287-C042-4611-8066-3748ECFB4125}" presName="compNode" presStyleCnt="0"/>
      <dgm:spPr/>
    </dgm:pt>
    <dgm:pt modelId="{4B26E831-D60E-4D9D-B760-19D141FE1E98}" type="pres">
      <dgm:prSet presAssocID="{E93E2287-C042-4611-8066-3748ECFB4125}" presName="aNode" presStyleLbl="bgShp" presStyleIdx="4" presStyleCnt="5"/>
      <dgm:spPr/>
    </dgm:pt>
    <dgm:pt modelId="{89B6ECB7-97AE-4B2E-A33A-C2CEE169F517}" type="pres">
      <dgm:prSet presAssocID="{E93E2287-C042-4611-8066-3748ECFB4125}" presName="textNode" presStyleLbl="bgShp" presStyleIdx="4" presStyleCnt="5"/>
      <dgm:spPr/>
    </dgm:pt>
    <dgm:pt modelId="{DE09EDB6-F625-424A-9064-3199DB762889}" type="pres">
      <dgm:prSet presAssocID="{E93E2287-C042-4611-8066-3748ECFB4125}" presName="compChildNode" presStyleCnt="0"/>
      <dgm:spPr/>
    </dgm:pt>
    <dgm:pt modelId="{F69372BE-A57F-49D6-A7C5-8A5799E5E5A2}" type="pres">
      <dgm:prSet presAssocID="{E93E2287-C042-4611-8066-3748ECFB4125}" presName="theInnerList" presStyleCnt="0"/>
      <dgm:spPr/>
    </dgm:pt>
    <dgm:pt modelId="{2A458913-4A42-47F4-BAF3-D3FCA044DDAC}" type="pres">
      <dgm:prSet presAssocID="{2225721E-B639-4684-B08F-0E0EE3CC34F2}" presName="childNode" presStyleLbl="node1" presStyleIdx="9" presStyleCnt="12">
        <dgm:presLayoutVars>
          <dgm:bulletEnabled val="1"/>
        </dgm:presLayoutVars>
      </dgm:prSet>
      <dgm:spPr/>
    </dgm:pt>
    <dgm:pt modelId="{AED26CCC-8AFC-4361-8331-75CC52CF221F}" type="pres">
      <dgm:prSet presAssocID="{2225721E-B639-4684-B08F-0E0EE3CC34F2}" presName="aSpace2" presStyleCnt="0"/>
      <dgm:spPr/>
    </dgm:pt>
    <dgm:pt modelId="{6F15A0D8-4E7E-42B7-806B-A2933C214F14}" type="pres">
      <dgm:prSet presAssocID="{797E3DD0-4D08-4AFB-9EE2-414B07800F6A}" presName="childNode" presStyleLbl="node1" presStyleIdx="10" presStyleCnt="12">
        <dgm:presLayoutVars>
          <dgm:bulletEnabled val="1"/>
        </dgm:presLayoutVars>
      </dgm:prSet>
      <dgm:spPr/>
    </dgm:pt>
    <dgm:pt modelId="{0CBC55B3-5ADF-41E5-96D0-DC19264E8815}" type="pres">
      <dgm:prSet presAssocID="{797E3DD0-4D08-4AFB-9EE2-414B07800F6A}" presName="aSpace2" presStyleCnt="0"/>
      <dgm:spPr/>
    </dgm:pt>
    <dgm:pt modelId="{E3D3C463-7FAA-47ED-AE62-F0FCD207293F}" type="pres">
      <dgm:prSet presAssocID="{D33DD277-A62D-4F68-A98F-31D560AF5C18}" presName="childNode" presStyleLbl="node1" presStyleIdx="11" presStyleCnt="12">
        <dgm:presLayoutVars>
          <dgm:bulletEnabled val="1"/>
        </dgm:presLayoutVars>
      </dgm:prSet>
      <dgm:spPr/>
    </dgm:pt>
  </dgm:ptLst>
  <dgm:cxnLst>
    <dgm:cxn modelId="{8036440A-1647-4F10-B590-A7B87A49AAD9}" type="presOf" srcId="{4D2C5F61-1333-4D71-AA7E-0873E0E870F3}" destId="{C17A9BCF-AD4F-4986-9C3A-E23B97943740}" srcOrd="1" destOrd="0" presId="urn:microsoft.com/office/officeart/2005/8/layout/lProcess2"/>
    <dgm:cxn modelId="{F0715F0C-AF68-4C3E-BC14-6081C6E04438}" srcId="{FB283878-7B60-4F32-A11C-9DD7DFDA319B}" destId="{4D2C5F61-1333-4D71-AA7E-0873E0E870F3}" srcOrd="3" destOrd="0" parTransId="{D5AC40C3-87F7-45D7-A18A-08C910ADE450}" sibTransId="{3655FD17-A1DE-4121-A17E-7A77AC7CF2D2}"/>
    <dgm:cxn modelId="{F47A890D-5DFB-4FAC-975C-2B846684A6E3}" type="presOf" srcId="{5FC02003-7A25-4FDB-8852-63F132CA2C1C}" destId="{3756B483-8132-4946-9045-8EEB3EAA6A2D}" srcOrd="0" destOrd="0" presId="urn:microsoft.com/office/officeart/2005/8/layout/lProcess2"/>
    <dgm:cxn modelId="{BBB2930F-8FBF-4DB8-BD57-A9F89517B414}" srcId="{FB283878-7B60-4F32-A11C-9DD7DFDA319B}" destId="{DC509BF8-F3EC-4E1E-939A-C0539344BF23}" srcOrd="0" destOrd="0" parTransId="{5D116ED8-2007-45D7-A08B-4A9A363FB5DF}" sibTransId="{CD84AA46-C923-4C9C-9C1E-D5774AA79AA2}"/>
    <dgm:cxn modelId="{07A2532A-6587-4FE7-ABFC-DA0E28A481C1}" type="presOf" srcId="{DC509BF8-F3EC-4E1E-939A-C0539344BF23}" destId="{61FE7499-FEBC-4ED6-A4BB-FC3E91729801}" srcOrd="1" destOrd="0" presId="urn:microsoft.com/office/officeart/2005/8/layout/lProcess2"/>
    <dgm:cxn modelId="{ADBDFF34-EF04-4E41-83C2-BEC1CBB3FB2D}" srcId="{CEF3242D-7838-4D00-B524-4B238958E31F}" destId="{B7BD0BE5-B5BF-42E1-9547-DD69DCB1AF62}" srcOrd="1" destOrd="0" parTransId="{70A6ED51-7106-4DEA-B59B-5DF75D217E2F}" sibTransId="{B86D08C5-92DD-4C15-A823-3206B42282D1}"/>
    <dgm:cxn modelId="{7D8F3036-31B9-4A27-BD9D-AC101A515E27}" type="presOf" srcId="{033FBE39-1B50-4A36-BE9A-40DB760F2815}" destId="{0DFBAAD7-BF7C-462A-B33D-5CDA3B1EA0A6}" srcOrd="0" destOrd="0" presId="urn:microsoft.com/office/officeart/2005/8/layout/lProcess2"/>
    <dgm:cxn modelId="{036CAF3B-B35C-4609-84D1-B896B092CC09}" srcId="{E93E2287-C042-4611-8066-3748ECFB4125}" destId="{797E3DD0-4D08-4AFB-9EE2-414B07800F6A}" srcOrd="1" destOrd="0" parTransId="{C85CA7BB-5EBB-4704-893B-2838E4183AD1}" sibTransId="{BFAAFC0D-364F-4D42-A94E-F1457D9B7E3C}"/>
    <dgm:cxn modelId="{5E6C305D-C4CC-463C-AD8A-D092F20AE2C4}" type="presOf" srcId="{8F37C00F-8799-4908-A6C7-BA28558931E9}" destId="{12288B30-FC21-408B-A7D4-D1728973D8E2}" srcOrd="0" destOrd="0" presId="urn:microsoft.com/office/officeart/2005/8/layout/lProcess2"/>
    <dgm:cxn modelId="{8D320460-44FF-407C-8620-98A0E8C28F77}" type="presOf" srcId="{C1E63A84-6F59-4871-869B-8A0F6E5E1D75}" destId="{618E176E-0486-42B0-B592-FE2D12B83F4A}" srcOrd="0" destOrd="0" presId="urn:microsoft.com/office/officeart/2005/8/layout/lProcess2"/>
    <dgm:cxn modelId="{5B0DE361-7860-41F7-A31B-7B10C1AF899F}" srcId="{FB283878-7B60-4F32-A11C-9DD7DFDA319B}" destId="{2E84ADC8-A484-4659-AE19-E139E91C783C}" srcOrd="1" destOrd="0" parTransId="{FF2A3117-43A9-4FE6-828F-1523180CE5CE}" sibTransId="{C4160240-14DD-4EDC-A027-0606AF3261D7}"/>
    <dgm:cxn modelId="{1B976B45-0593-47C3-827F-832881B01C7C}" srcId="{2E84ADC8-A484-4659-AE19-E139E91C783C}" destId="{CA8B5C9D-0C9B-48B2-A816-2B826899C933}" srcOrd="1" destOrd="0" parTransId="{3A4D4009-2752-49FC-8E0C-599D65082545}" sibTransId="{D4AB1C60-2685-401B-8C35-9AF47FC41981}"/>
    <dgm:cxn modelId="{33E22E66-0196-48D5-9EE3-A518EBACF3E8}" type="presOf" srcId="{797E3DD0-4D08-4AFB-9EE2-414B07800F6A}" destId="{6F15A0D8-4E7E-42B7-806B-A2933C214F14}" srcOrd="0" destOrd="0" presId="urn:microsoft.com/office/officeart/2005/8/layout/lProcess2"/>
    <dgm:cxn modelId="{E7EB0F47-A4A3-49E7-8207-8D43512DB8C8}" type="presOf" srcId="{FB283878-7B60-4F32-A11C-9DD7DFDA319B}" destId="{315B3236-A263-4B95-88ED-8F7BF1DBB3DF}" srcOrd="0" destOrd="0" presId="urn:microsoft.com/office/officeart/2005/8/layout/lProcess2"/>
    <dgm:cxn modelId="{2B8DEC68-A890-4333-9744-B2E87E422899}" type="presOf" srcId="{5E592C4B-E370-43E4-B225-86F2E3F31AA2}" destId="{A856C8DB-268F-46C4-AE35-7F41052F0BC4}" srcOrd="0" destOrd="0" presId="urn:microsoft.com/office/officeart/2005/8/layout/lProcess2"/>
    <dgm:cxn modelId="{0C54506B-CCEC-4BCD-A0C7-B2B425F3D03D}" type="presOf" srcId="{2225721E-B639-4684-B08F-0E0EE3CC34F2}" destId="{2A458913-4A42-47F4-BAF3-D3FCA044DDAC}" srcOrd="0" destOrd="0" presId="urn:microsoft.com/office/officeart/2005/8/layout/lProcess2"/>
    <dgm:cxn modelId="{1DC3686C-C6D7-4C4A-B15E-9EDDBD9BDBF1}" srcId="{2E84ADC8-A484-4659-AE19-E139E91C783C}" destId="{5E592C4B-E370-43E4-B225-86F2E3F31AA2}" srcOrd="0" destOrd="0" parTransId="{8A06981C-1A53-4AE5-BE1E-9F2563AAB509}" sibTransId="{978D1653-9E72-44C6-8277-5FA73B650084}"/>
    <dgm:cxn modelId="{5934A26C-6DB2-40C4-BB39-0F77240C1820}" type="presOf" srcId="{CA8B5C9D-0C9B-48B2-A816-2B826899C933}" destId="{D9923FC7-D466-4E29-A3D9-EBD322BA3D13}" srcOrd="0" destOrd="0" presId="urn:microsoft.com/office/officeart/2005/8/layout/lProcess2"/>
    <dgm:cxn modelId="{8BE4D054-D7E9-484C-A303-E9090E606410}" type="presOf" srcId="{E93E2287-C042-4611-8066-3748ECFB4125}" destId="{4B26E831-D60E-4D9D-B760-19D141FE1E98}" srcOrd="0" destOrd="0" presId="urn:microsoft.com/office/officeart/2005/8/layout/lProcess2"/>
    <dgm:cxn modelId="{B21D0F5A-279B-4B64-95DB-1BEF7138E4C3}" type="presOf" srcId="{B7BD0BE5-B5BF-42E1-9547-DD69DCB1AF62}" destId="{ACCB8992-141D-42AE-8710-BA72F6BBECF2}" srcOrd="0" destOrd="0" presId="urn:microsoft.com/office/officeart/2005/8/layout/lProcess2"/>
    <dgm:cxn modelId="{D8BDDC86-ECCC-400B-A9EF-0B1220096CD2}" srcId="{DC509BF8-F3EC-4E1E-939A-C0539344BF23}" destId="{D97A2EE6-D59E-40DE-8D2D-F76E85BCBBD8}" srcOrd="0" destOrd="0" parTransId="{8DBDC890-F224-4B2C-908C-07E182757911}" sibTransId="{E167406B-2CDF-4190-A34B-D4DB04DFD047}"/>
    <dgm:cxn modelId="{026A6188-C7E5-4D85-976F-ED7B7AB8F464}" srcId="{FB283878-7B60-4F32-A11C-9DD7DFDA319B}" destId="{E93E2287-C042-4611-8066-3748ECFB4125}" srcOrd="4" destOrd="0" parTransId="{086B1ABD-DA57-4AFB-A24A-76DAD55251CB}" sibTransId="{37272DF7-3BC5-450F-BE31-E82DF8C2DA28}"/>
    <dgm:cxn modelId="{3498568D-0A85-43C3-89C0-40B419F1BDA0}" type="presOf" srcId="{E93E2287-C042-4611-8066-3748ECFB4125}" destId="{89B6ECB7-97AE-4B2E-A33A-C2CEE169F517}" srcOrd="1" destOrd="0" presId="urn:microsoft.com/office/officeart/2005/8/layout/lProcess2"/>
    <dgm:cxn modelId="{39DAA48E-3493-4B87-8289-399FB86D4DEA}" srcId="{FB283878-7B60-4F32-A11C-9DD7DFDA319B}" destId="{CEF3242D-7838-4D00-B524-4B238958E31F}" srcOrd="2" destOrd="0" parTransId="{89200053-E639-45EE-BE17-737E1F1D9D07}" sibTransId="{B2CBCA97-4792-4E42-9BD5-8CE1441B23E8}"/>
    <dgm:cxn modelId="{5022E192-E754-44C1-BADA-867DB6BDEB25}" type="presOf" srcId="{4D2C5F61-1333-4D71-AA7E-0873E0E870F3}" destId="{3C9FD4F7-DE6D-429E-8125-7266301AE4DE}" srcOrd="0" destOrd="0" presId="urn:microsoft.com/office/officeart/2005/8/layout/lProcess2"/>
    <dgm:cxn modelId="{7602FA94-D52C-4EFB-A2AE-058DC78AA91B}" srcId="{2E84ADC8-A484-4659-AE19-E139E91C783C}" destId="{5FC02003-7A25-4FDB-8852-63F132CA2C1C}" srcOrd="2" destOrd="0" parTransId="{AADBCF61-833C-42C5-91CF-8C20FE784EB3}" sibTransId="{C0107B8D-986D-4DDD-8E8C-75A577DA4969}"/>
    <dgm:cxn modelId="{9878DA99-9E98-4233-8E54-6CAB7D5B2238}" type="presOf" srcId="{DB179327-1CF3-4806-9660-9A3E68C72EF4}" destId="{A83A7A3F-4D30-4F0C-9D9A-27F560594208}" srcOrd="0" destOrd="0" presId="urn:microsoft.com/office/officeart/2005/8/layout/lProcess2"/>
    <dgm:cxn modelId="{33B4C4A7-7F8A-4AD7-9797-E64B0A714BF2}" type="presOf" srcId="{2E84ADC8-A484-4659-AE19-E139E91C783C}" destId="{C2B5900F-1705-48AC-B75C-A8FE98A10492}" srcOrd="1" destOrd="0" presId="urn:microsoft.com/office/officeart/2005/8/layout/lProcess2"/>
    <dgm:cxn modelId="{6898A9AC-A97A-4799-915A-472A2C3C19A8}" srcId="{4D2C5F61-1333-4D71-AA7E-0873E0E870F3}" destId="{DB179327-1CF3-4806-9660-9A3E68C72EF4}" srcOrd="0" destOrd="0" parTransId="{5A5579E1-1F6B-4D4A-8EB6-5ED478A31CE8}" sibTransId="{AFF12AC4-59CC-4C6B-AAE0-226616E2C812}"/>
    <dgm:cxn modelId="{4DC312AE-0554-497F-817C-1F5997D249E1}" type="presOf" srcId="{CEF3242D-7838-4D00-B524-4B238958E31F}" destId="{0AD04471-7DED-4A55-9EE2-201B70A5120B}" srcOrd="1" destOrd="0" presId="urn:microsoft.com/office/officeart/2005/8/layout/lProcess2"/>
    <dgm:cxn modelId="{615337BC-E38A-431A-AA00-4835F1A89F00}" type="presOf" srcId="{CEF3242D-7838-4D00-B524-4B238958E31F}" destId="{183E8C31-4593-4033-9255-CE8C550DD1D1}" srcOrd="0" destOrd="0" presId="urn:microsoft.com/office/officeart/2005/8/layout/lProcess2"/>
    <dgm:cxn modelId="{125C2BC5-6D1C-4324-918C-F96C8D455F4C}" type="presOf" srcId="{DC509BF8-F3EC-4E1E-939A-C0539344BF23}" destId="{F6A0CD05-EAFD-4617-91A0-AA2109E6BBB3}" srcOrd="0" destOrd="0" presId="urn:microsoft.com/office/officeart/2005/8/layout/lProcess2"/>
    <dgm:cxn modelId="{DABE3DD1-B446-41FB-9F83-182CF7DD7E62}" type="presOf" srcId="{2E84ADC8-A484-4659-AE19-E139E91C783C}" destId="{BDD8EC3D-30A7-453F-BBE1-7D78D11F8EFE}" srcOrd="0" destOrd="0" presId="urn:microsoft.com/office/officeart/2005/8/layout/lProcess2"/>
    <dgm:cxn modelId="{770416D4-B829-49BF-AD28-20302EA13987}" srcId="{4D2C5F61-1333-4D71-AA7E-0873E0E870F3}" destId="{033FBE39-1B50-4A36-BE9A-40DB760F2815}" srcOrd="1" destOrd="0" parTransId="{0500EA74-6A94-47A5-BCFB-71CE7B96FDC5}" sibTransId="{99773BF0-7BC2-45B9-9379-C0BF10BBEF08}"/>
    <dgm:cxn modelId="{77F32DE0-BB33-481D-A565-AAA4A296BEB1}" srcId="{DC509BF8-F3EC-4E1E-939A-C0539344BF23}" destId="{8F37C00F-8799-4908-A6C7-BA28558931E9}" srcOrd="1" destOrd="0" parTransId="{5FA77580-96CB-4DF8-ACBA-9CFDD1D0F929}" sibTransId="{BE8F3E98-B312-4AFB-8DA9-6EEBDC950D8C}"/>
    <dgm:cxn modelId="{3A8721ED-6E8A-45BC-9F5B-DE3C4F7630E0}" srcId="{E93E2287-C042-4611-8066-3748ECFB4125}" destId="{D33DD277-A62D-4F68-A98F-31D560AF5C18}" srcOrd="2" destOrd="0" parTransId="{00859233-381E-48E6-907D-9DC90C27875F}" sibTransId="{FAE687AB-5F22-4177-B9BD-2948BBD5F222}"/>
    <dgm:cxn modelId="{813625F1-02D2-40DC-A248-19B569AA4844}" type="presOf" srcId="{D97A2EE6-D59E-40DE-8D2D-F76E85BCBBD8}" destId="{E5A717B0-BC9E-4AE5-AD73-7F4C61CF3DCF}" srcOrd="0" destOrd="0" presId="urn:microsoft.com/office/officeart/2005/8/layout/lProcess2"/>
    <dgm:cxn modelId="{219B16F2-4731-4CD2-B89A-658D17560E82}" type="presOf" srcId="{D33DD277-A62D-4F68-A98F-31D560AF5C18}" destId="{E3D3C463-7FAA-47ED-AE62-F0FCD207293F}" srcOrd="0" destOrd="0" presId="urn:microsoft.com/office/officeart/2005/8/layout/lProcess2"/>
    <dgm:cxn modelId="{2C06E9FC-6C9F-47C9-A4D1-B1B52346E654}" srcId="{CEF3242D-7838-4D00-B524-4B238958E31F}" destId="{C1E63A84-6F59-4871-869B-8A0F6E5E1D75}" srcOrd="0" destOrd="0" parTransId="{DA4B5FDB-FD57-478A-B358-E9C735581951}" sibTransId="{EF82DD51-F5E1-442B-BB7F-C619BFB56309}"/>
    <dgm:cxn modelId="{0EC53CFF-26CE-42E3-AB3A-1DAF34B04B79}" srcId="{E93E2287-C042-4611-8066-3748ECFB4125}" destId="{2225721E-B639-4684-B08F-0E0EE3CC34F2}" srcOrd="0" destOrd="0" parTransId="{AEF35D74-A590-4E19-A9AA-00864252BC1E}" sibTransId="{127B4201-3BD2-4DCB-993C-32040C3FBFF0}"/>
    <dgm:cxn modelId="{5D6735D7-47D7-4793-A648-60437BE800F6}" type="presParOf" srcId="{315B3236-A263-4B95-88ED-8F7BF1DBB3DF}" destId="{09F3DB18-FB09-4712-88C5-5E31EDE63771}" srcOrd="0" destOrd="0" presId="urn:microsoft.com/office/officeart/2005/8/layout/lProcess2"/>
    <dgm:cxn modelId="{4BF11DE1-D430-430E-AAA3-253ABBFBA827}" type="presParOf" srcId="{09F3DB18-FB09-4712-88C5-5E31EDE63771}" destId="{F6A0CD05-EAFD-4617-91A0-AA2109E6BBB3}" srcOrd="0" destOrd="0" presId="urn:microsoft.com/office/officeart/2005/8/layout/lProcess2"/>
    <dgm:cxn modelId="{E7BB6B64-FD75-40FF-85B7-0BF921DF07D2}" type="presParOf" srcId="{09F3DB18-FB09-4712-88C5-5E31EDE63771}" destId="{61FE7499-FEBC-4ED6-A4BB-FC3E91729801}" srcOrd="1" destOrd="0" presId="urn:microsoft.com/office/officeart/2005/8/layout/lProcess2"/>
    <dgm:cxn modelId="{891E2E03-3838-4874-92AC-9891FCA27CFD}" type="presParOf" srcId="{09F3DB18-FB09-4712-88C5-5E31EDE63771}" destId="{73D71433-1CBC-4C91-A6EC-FF62D6B2341F}" srcOrd="2" destOrd="0" presId="urn:microsoft.com/office/officeart/2005/8/layout/lProcess2"/>
    <dgm:cxn modelId="{F69FB88E-7E61-40DD-934A-A8101803DE8B}" type="presParOf" srcId="{73D71433-1CBC-4C91-A6EC-FF62D6B2341F}" destId="{2241287A-8117-48CC-A750-49564490F413}" srcOrd="0" destOrd="0" presId="urn:microsoft.com/office/officeart/2005/8/layout/lProcess2"/>
    <dgm:cxn modelId="{C55EA136-F55E-4498-86B9-B84872BBB62A}" type="presParOf" srcId="{2241287A-8117-48CC-A750-49564490F413}" destId="{E5A717B0-BC9E-4AE5-AD73-7F4C61CF3DCF}" srcOrd="0" destOrd="0" presId="urn:microsoft.com/office/officeart/2005/8/layout/lProcess2"/>
    <dgm:cxn modelId="{15371D97-568E-4EFF-BF0F-C5A3DDD5F62E}" type="presParOf" srcId="{2241287A-8117-48CC-A750-49564490F413}" destId="{05832F46-7568-4D5F-AEDC-DCB899DD78EA}" srcOrd="1" destOrd="0" presId="urn:microsoft.com/office/officeart/2005/8/layout/lProcess2"/>
    <dgm:cxn modelId="{2230F520-818C-4051-AD47-B0011FB29D76}" type="presParOf" srcId="{2241287A-8117-48CC-A750-49564490F413}" destId="{12288B30-FC21-408B-A7D4-D1728973D8E2}" srcOrd="2" destOrd="0" presId="urn:microsoft.com/office/officeart/2005/8/layout/lProcess2"/>
    <dgm:cxn modelId="{2178C7F3-4339-43BD-B5AD-E84EAF2B136F}" type="presParOf" srcId="{315B3236-A263-4B95-88ED-8F7BF1DBB3DF}" destId="{DA1E6453-F77B-4BC2-B8FA-5A6501B35ECB}" srcOrd="1" destOrd="0" presId="urn:microsoft.com/office/officeart/2005/8/layout/lProcess2"/>
    <dgm:cxn modelId="{2F80DF4C-5E5E-4027-B09F-B3ABD9B3218C}" type="presParOf" srcId="{315B3236-A263-4B95-88ED-8F7BF1DBB3DF}" destId="{4D688F57-DA07-40DF-9762-D954D6311341}" srcOrd="2" destOrd="0" presId="urn:microsoft.com/office/officeart/2005/8/layout/lProcess2"/>
    <dgm:cxn modelId="{163C67DE-9492-490B-82DC-FF60DE22E57A}" type="presParOf" srcId="{4D688F57-DA07-40DF-9762-D954D6311341}" destId="{BDD8EC3D-30A7-453F-BBE1-7D78D11F8EFE}" srcOrd="0" destOrd="0" presId="urn:microsoft.com/office/officeart/2005/8/layout/lProcess2"/>
    <dgm:cxn modelId="{83251442-2B6A-4955-BF21-B3D4B82F9D82}" type="presParOf" srcId="{4D688F57-DA07-40DF-9762-D954D6311341}" destId="{C2B5900F-1705-48AC-B75C-A8FE98A10492}" srcOrd="1" destOrd="0" presId="urn:microsoft.com/office/officeart/2005/8/layout/lProcess2"/>
    <dgm:cxn modelId="{14CF9079-3598-4E5E-9E93-F600638602A5}" type="presParOf" srcId="{4D688F57-DA07-40DF-9762-D954D6311341}" destId="{357AD183-0518-4D3B-950C-879470BC4C11}" srcOrd="2" destOrd="0" presId="urn:microsoft.com/office/officeart/2005/8/layout/lProcess2"/>
    <dgm:cxn modelId="{5BD12C79-A252-4745-8079-7B2501034FDA}" type="presParOf" srcId="{357AD183-0518-4D3B-950C-879470BC4C11}" destId="{DE04AF2B-B724-41D0-A982-7AE2EB5FAEA8}" srcOrd="0" destOrd="0" presId="urn:microsoft.com/office/officeart/2005/8/layout/lProcess2"/>
    <dgm:cxn modelId="{963D4059-335E-42E1-B609-79CD9F5BCA6F}" type="presParOf" srcId="{DE04AF2B-B724-41D0-A982-7AE2EB5FAEA8}" destId="{A856C8DB-268F-46C4-AE35-7F41052F0BC4}" srcOrd="0" destOrd="0" presId="urn:microsoft.com/office/officeart/2005/8/layout/lProcess2"/>
    <dgm:cxn modelId="{B1620564-9263-4A9A-A3B4-2D79F92C38B0}" type="presParOf" srcId="{DE04AF2B-B724-41D0-A982-7AE2EB5FAEA8}" destId="{3A3896B6-5CD6-45DA-9909-DD8850282787}" srcOrd="1" destOrd="0" presId="urn:microsoft.com/office/officeart/2005/8/layout/lProcess2"/>
    <dgm:cxn modelId="{89FA6C63-C70E-433B-8D0B-BDB4D6EDF628}" type="presParOf" srcId="{DE04AF2B-B724-41D0-A982-7AE2EB5FAEA8}" destId="{D9923FC7-D466-4E29-A3D9-EBD322BA3D13}" srcOrd="2" destOrd="0" presId="urn:microsoft.com/office/officeart/2005/8/layout/lProcess2"/>
    <dgm:cxn modelId="{EF500089-F794-48AF-974D-152E25FA1538}" type="presParOf" srcId="{DE04AF2B-B724-41D0-A982-7AE2EB5FAEA8}" destId="{F517C3D0-4D82-4951-917A-E0BCC756643C}" srcOrd="3" destOrd="0" presId="urn:microsoft.com/office/officeart/2005/8/layout/lProcess2"/>
    <dgm:cxn modelId="{73DE94D2-C1CA-458E-875E-0250422E0AF7}" type="presParOf" srcId="{DE04AF2B-B724-41D0-A982-7AE2EB5FAEA8}" destId="{3756B483-8132-4946-9045-8EEB3EAA6A2D}" srcOrd="4" destOrd="0" presId="urn:microsoft.com/office/officeart/2005/8/layout/lProcess2"/>
    <dgm:cxn modelId="{59AB706A-A84A-40FD-B943-49F7E8F6AB4F}" type="presParOf" srcId="{315B3236-A263-4B95-88ED-8F7BF1DBB3DF}" destId="{37D3351F-0CE7-4F0D-B11F-16628589F2D8}" srcOrd="3" destOrd="0" presId="urn:microsoft.com/office/officeart/2005/8/layout/lProcess2"/>
    <dgm:cxn modelId="{C0925FC1-5F5F-485B-903A-63F44AD8E30B}" type="presParOf" srcId="{315B3236-A263-4B95-88ED-8F7BF1DBB3DF}" destId="{A2A36A33-7E15-4838-ACE4-6166DBA5A8C3}" srcOrd="4" destOrd="0" presId="urn:microsoft.com/office/officeart/2005/8/layout/lProcess2"/>
    <dgm:cxn modelId="{7E92DEC0-9F67-4744-80CD-393CFC3510FF}" type="presParOf" srcId="{A2A36A33-7E15-4838-ACE4-6166DBA5A8C3}" destId="{183E8C31-4593-4033-9255-CE8C550DD1D1}" srcOrd="0" destOrd="0" presId="urn:microsoft.com/office/officeart/2005/8/layout/lProcess2"/>
    <dgm:cxn modelId="{B38E228D-1438-4089-9C01-61F56C504B69}" type="presParOf" srcId="{A2A36A33-7E15-4838-ACE4-6166DBA5A8C3}" destId="{0AD04471-7DED-4A55-9EE2-201B70A5120B}" srcOrd="1" destOrd="0" presId="urn:microsoft.com/office/officeart/2005/8/layout/lProcess2"/>
    <dgm:cxn modelId="{B6867216-1C6D-479A-BDFC-6CA23161E355}" type="presParOf" srcId="{A2A36A33-7E15-4838-ACE4-6166DBA5A8C3}" destId="{49FA68F3-F3A6-4D5C-AA85-715E6FE92F36}" srcOrd="2" destOrd="0" presId="urn:microsoft.com/office/officeart/2005/8/layout/lProcess2"/>
    <dgm:cxn modelId="{DB79205E-62BC-456A-A43A-8A8887E73B58}" type="presParOf" srcId="{49FA68F3-F3A6-4D5C-AA85-715E6FE92F36}" destId="{266E4D62-81C3-4099-BE70-4F6C8C7EE04C}" srcOrd="0" destOrd="0" presId="urn:microsoft.com/office/officeart/2005/8/layout/lProcess2"/>
    <dgm:cxn modelId="{A6CC35CF-C64F-41B4-BC91-5F8DD2A13D39}" type="presParOf" srcId="{266E4D62-81C3-4099-BE70-4F6C8C7EE04C}" destId="{618E176E-0486-42B0-B592-FE2D12B83F4A}" srcOrd="0" destOrd="0" presId="urn:microsoft.com/office/officeart/2005/8/layout/lProcess2"/>
    <dgm:cxn modelId="{378C628B-1CAA-4A97-9395-4F66CEAEFD8C}" type="presParOf" srcId="{266E4D62-81C3-4099-BE70-4F6C8C7EE04C}" destId="{6F6C7320-86F4-429A-B48A-1A05DDBFE989}" srcOrd="1" destOrd="0" presId="urn:microsoft.com/office/officeart/2005/8/layout/lProcess2"/>
    <dgm:cxn modelId="{FDDC724C-FD56-4DF6-B770-15788731D2E8}" type="presParOf" srcId="{266E4D62-81C3-4099-BE70-4F6C8C7EE04C}" destId="{ACCB8992-141D-42AE-8710-BA72F6BBECF2}" srcOrd="2" destOrd="0" presId="urn:microsoft.com/office/officeart/2005/8/layout/lProcess2"/>
    <dgm:cxn modelId="{D053B1E8-619E-44F8-80D6-2131496275DC}" type="presParOf" srcId="{315B3236-A263-4B95-88ED-8F7BF1DBB3DF}" destId="{08AB1595-8C2F-4458-BD75-F4FBC2D02483}" srcOrd="5" destOrd="0" presId="urn:microsoft.com/office/officeart/2005/8/layout/lProcess2"/>
    <dgm:cxn modelId="{FCF1E8DC-7C73-491B-820C-DEDC52394527}" type="presParOf" srcId="{315B3236-A263-4B95-88ED-8F7BF1DBB3DF}" destId="{CD92FB8B-A62B-441A-92A1-C258E263428C}" srcOrd="6" destOrd="0" presId="urn:microsoft.com/office/officeart/2005/8/layout/lProcess2"/>
    <dgm:cxn modelId="{8B312D7B-6F88-46B8-8BB8-E9E40269BA21}" type="presParOf" srcId="{CD92FB8B-A62B-441A-92A1-C258E263428C}" destId="{3C9FD4F7-DE6D-429E-8125-7266301AE4DE}" srcOrd="0" destOrd="0" presId="urn:microsoft.com/office/officeart/2005/8/layout/lProcess2"/>
    <dgm:cxn modelId="{E203AB41-FFA2-448C-86DE-6E568D1BA6F3}" type="presParOf" srcId="{CD92FB8B-A62B-441A-92A1-C258E263428C}" destId="{C17A9BCF-AD4F-4986-9C3A-E23B97943740}" srcOrd="1" destOrd="0" presId="urn:microsoft.com/office/officeart/2005/8/layout/lProcess2"/>
    <dgm:cxn modelId="{2F2358D3-76CC-43CC-A879-27043B41ED33}" type="presParOf" srcId="{CD92FB8B-A62B-441A-92A1-C258E263428C}" destId="{45DE80EE-AA32-45B9-82D6-FB9729FB2551}" srcOrd="2" destOrd="0" presId="urn:microsoft.com/office/officeart/2005/8/layout/lProcess2"/>
    <dgm:cxn modelId="{C81570D3-2999-4387-9CD8-F7B04BD453C5}" type="presParOf" srcId="{45DE80EE-AA32-45B9-82D6-FB9729FB2551}" destId="{EB3A71E0-99BE-4BF4-8B6B-64F02DA3D5F6}" srcOrd="0" destOrd="0" presId="urn:microsoft.com/office/officeart/2005/8/layout/lProcess2"/>
    <dgm:cxn modelId="{E1719BB8-5C7F-4EBE-8D1C-1E8901202A7F}" type="presParOf" srcId="{EB3A71E0-99BE-4BF4-8B6B-64F02DA3D5F6}" destId="{A83A7A3F-4D30-4F0C-9D9A-27F560594208}" srcOrd="0" destOrd="0" presId="urn:microsoft.com/office/officeart/2005/8/layout/lProcess2"/>
    <dgm:cxn modelId="{B7FD8CAA-369D-477C-B3D6-DB5D91F6D52C}" type="presParOf" srcId="{EB3A71E0-99BE-4BF4-8B6B-64F02DA3D5F6}" destId="{4ADBF81F-3D7A-4C46-8D0F-7E52882B1BDA}" srcOrd="1" destOrd="0" presId="urn:microsoft.com/office/officeart/2005/8/layout/lProcess2"/>
    <dgm:cxn modelId="{B2A197EF-844D-4530-A942-4BE5EB0CB4BD}" type="presParOf" srcId="{EB3A71E0-99BE-4BF4-8B6B-64F02DA3D5F6}" destId="{0DFBAAD7-BF7C-462A-B33D-5CDA3B1EA0A6}" srcOrd="2" destOrd="0" presId="urn:microsoft.com/office/officeart/2005/8/layout/lProcess2"/>
    <dgm:cxn modelId="{9BB3E5DD-C7A7-431E-ACB6-81C97A055030}" type="presParOf" srcId="{315B3236-A263-4B95-88ED-8F7BF1DBB3DF}" destId="{025D0185-A98E-44D8-A33A-D1762AA2AC0E}" srcOrd="7" destOrd="0" presId="urn:microsoft.com/office/officeart/2005/8/layout/lProcess2"/>
    <dgm:cxn modelId="{847D0287-C2E5-4FFC-B449-B84CF75D0389}" type="presParOf" srcId="{315B3236-A263-4B95-88ED-8F7BF1DBB3DF}" destId="{1AF28181-904C-4E8C-812A-97CE82C8257C}" srcOrd="8" destOrd="0" presId="urn:microsoft.com/office/officeart/2005/8/layout/lProcess2"/>
    <dgm:cxn modelId="{F156E720-743E-49BE-B08E-096F3CD011BF}" type="presParOf" srcId="{1AF28181-904C-4E8C-812A-97CE82C8257C}" destId="{4B26E831-D60E-4D9D-B760-19D141FE1E98}" srcOrd="0" destOrd="0" presId="urn:microsoft.com/office/officeart/2005/8/layout/lProcess2"/>
    <dgm:cxn modelId="{78AECE54-1927-461A-80AD-2D2F338A5099}" type="presParOf" srcId="{1AF28181-904C-4E8C-812A-97CE82C8257C}" destId="{89B6ECB7-97AE-4B2E-A33A-C2CEE169F517}" srcOrd="1" destOrd="0" presId="urn:microsoft.com/office/officeart/2005/8/layout/lProcess2"/>
    <dgm:cxn modelId="{5402EF69-682F-4563-BB54-CC5E73B909EB}" type="presParOf" srcId="{1AF28181-904C-4E8C-812A-97CE82C8257C}" destId="{DE09EDB6-F625-424A-9064-3199DB762889}" srcOrd="2" destOrd="0" presId="urn:microsoft.com/office/officeart/2005/8/layout/lProcess2"/>
    <dgm:cxn modelId="{7C211BD6-FAA1-45E4-95BF-66352001EA93}" type="presParOf" srcId="{DE09EDB6-F625-424A-9064-3199DB762889}" destId="{F69372BE-A57F-49D6-A7C5-8A5799E5E5A2}" srcOrd="0" destOrd="0" presId="urn:microsoft.com/office/officeart/2005/8/layout/lProcess2"/>
    <dgm:cxn modelId="{D2507511-F7E4-4E17-8B46-12AC092A113C}" type="presParOf" srcId="{F69372BE-A57F-49D6-A7C5-8A5799E5E5A2}" destId="{2A458913-4A42-47F4-BAF3-D3FCA044DDAC}" srcOrd="0" destOrd="0" presId="urn:microsoft.com/office/officeart/2005/8/layout/lProcess2"/>
    <dgm:cxn modelId="{194AA120-56D1-4CBE-BD66-E9792CEDF16C}" type="presParOf" srcId="{F69372BE-A57F-49D6-A7C5-8A5799E5E5A2}" destId="{AED26CCC-8AFC-4361-8331-75CC52CF221F}" srcOrd="1" destOrd="0" presId="urn:microsoft.com/office/officeart/2005/8/layout/lProcess2"/>
    <dgm:cxn modelId="{EF673EE7-D910-468E-A4ED-2AA28FA32EB5}" type="presParOf" srcId="{F69372BE-A57F-49D6-A7C5-8A5799E5E5A2}" destId="{6F15A0D8-4E7E-42B7-806B-A2933C214F14}" srcOrd="2" destOrd="0" presId="urn:microsoft.com/office/officeart/2005/8/layout/lProcess2"/>
    <dgm:cxn modelId="{0FD7E101-8BBC-4B40-8735-932B59FF3817}" type="presParOf" srcId="{F69372BE-A57F-49D6-A7C5-8A5799E5E5A2}" destId="{0CBC55B3-5ADF-41E5-96D0-DC19264E8815}" srcOrd="3" destOrd="0" presId="urn:microsoft.com/office/officeart/2005/8/layout/lProcess2"/>
    <dgm:cxn modelId="{B73368D6-8C5F-463A-B426-25CCAFFD2BB1}" type="presParOf" srcId="{F69372BE-A57F-49D6-A7C5-8A5799E5E5A2}" destId="{E3D3C463-7FAA-47ED-AE62-F0FCD207293F}"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283878-7B60-4F32-A11C-9DD7DFDA319B}"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AU"/>
        </a:p>
      </dgm:t>
    </dgm:pt>
    <dgm:pt modelId="{DC509BF8-F3EC-4E1E-939A-C0539344BF23}">
      <dgm:prSet phldrT="[Text]"/>
      <dgm:spPr/>
      <dgm:t>
        <a:bodyPr/>
        <a:lstStyle/>
        <a:p>
          <a:r>
            <a:rPr lang="en-US" dirty="0"/>
            <a:t>Hazardous Waste</a:t>
          </a:r>
          <a:endParaRPr lang="en-AU" dirty="0"/>
        </a:p>
      </dgm:t>
    </dgm:pt>
    <dgm:pt modelId="{5D116ED8-2007-45D7-A08B-4A9A363FB5DF}" type="parTrans" cxnId="{BBB2930F-8FBF-4DB8-BD57-A9F89517B414}">
      <dgm:prSet/>
      <dgm:spPr/>
      <dgm:t>
        <a:bodyPr/>
        <a:lstStyle/>
        <a:p>
          <a:endParaRPr lang="en-AU"/>
        </a:p>
      </dgm:t>
    </dgm:pt>
    <dgm:pt modelId="{CD84AA46-C923-4C9C-9C1E-D5774AA79AA2}" type="sibTrans" cxnId="{BBB2930F-8FBF-4DB8-BD57-A9F89517B414}">
      <dgm:prSet/>
      <dgm:spPr/>
      <dgm:t>
        <a:bodyPr/>
        <a:lstStyle/>
        <a:p>
          <a:endParaRPr lang="en-AU"/>
        </a:p>
      </dgm:t>
    </dgm:pt>
    <dgm:pt modelId="{F1B56C01-B640-436D-9AB5-01E3E001BDF8}">
      <dgm:prSet phldrT="[Text]"/>
      <dgm:spPr/>
      <dgm:t>
        <a:bodyPr/>
        <a:lstStyle/>
        <a:p>
          <a:r>
            <a:rPr lang="en-US" dirty="0"/>
            <a:t>Nauru</a:t>
          </a:r>
          <a:endParaRPr lang="en-AU" dirty="0"/>
        </a:p>
      </dgm:t>
    </dgm:pt>
    <dgm:pt modelId="{C0CD08F9-5AD3-4873-AA55-D3393F393730}" type="parTrans" cxnId="{4564BDD0-FDD4-4A27-9302-38BE8D584684}">
      <dgm:prSet/>
      <dgm:spPr/>
      <dgm:t>
        <a:bodyPr/>
        <a:lstStyle/>
        <a:p>
          <a:endParaRPr lang="en-AU"/>
        </a:p>
      </dgm:t>
    </dgm:pt>
    <dgm:pt modelId="{A52835FD-C33F-4E8F-90D4-1E706E3B5F5A}" type="sibTrans" cxnId="{4564BDD0-FDD4-4A27-9302-38BE8D584684}">
      <dgm:prSet/>
      <dgm:spPr/>
      <dgm:t>
        <a:bodyPr/>
        <a:lstStyle/>
        <a:p>
          <a:endParaRPr lang="en-AU"/>
        </a:p>
      </dgm:t>
    </dgm:pt>
    <dgm:pt modelId="{D97A2EE6-D59E-40DE-8D2D-F76E85BCBBD8}">
      <dgm:prSet phldrT="[Text]"/>
      <dgm:spPr/>
      <dgm:t>
        <a:bodyPr/>
        <a:lstStyle/>
        <a:p>
          <a:r>
            <a:rPr lang="en-US" dirty="0"/>
            <a:t>Tuvalu</a:t>
          </a:r>
          <a:endParaRPr lang="en-AU" dirty="0"/>
        </a:p>
      </dgm:t>
    </dgm:pt>
    <dgm:pt modelId="{8DBDC890-F224-4B2C-908C-07E182757911}" type="parTrans" cxnId="{D8BDDC86-ECCC-400B-A9EF-0B1220096CD2}">
      <dgm:prSet/>
      <dgm:spPr/>
      <dgm:t>
        <a:bodyPr/>
        <a:lstStyle/>
        <a:p>
          <a:endParaRPr lang="en-AU"/>
        </a:p>
      </dgm:t>
    </dgm:pt>
    <dgm:pt modelId="{E167406B-2CDF-4190-A34B-D4DB04DFD047}" type="sibTrans" cxnId="{D8BDDC86-ECCC-400B-A9EF-0B1220096CD2}">
      <dgm:prSet/>
      <dgm:spPr/>
      <dgm:t>
        <a:bodyPr/>
        <a:lstStyle/>
        <a:p>
          <a:endParaRPr lang="en-AU"/>
        </a:p>
      </dgm:t>
    </dgm:pt>
    <dgm:pt modelId="{2E84ADC8-A484-4659-AE19-E139E91C783C}">
      <dgm:prSet phldrT="[Text]"/>
      <dgm:spPr/>
      <dgm:t>
        <a:bodyPr/>
        <a:lstStyle/>
        <a:p>
          <a:r>
            <a:rPr lang="en-US" dirty="0"/>
            <a:t>Solid Waste</a:t>
          </a:r>
          <a:endParaRPr lang="en-AU" dirty="0"/>
        </a:p>
      </dgm:t>
    </dgm:pt>
    <dgm:pt modelId="{FF2A3117-43A9-4FE6-828F-1523180CE5CE}" type="parTrans" cxnId="{5B0DE361-7860-41F7-A31B-7B10C1AF899F}">
      <dgm:prSet/>
      <dgm:spPr/>
      <dgm:t>
        <a:bodyPr/>
        <a:lstStyle/>
        <a:p>
          <a:endParaRPr lang="en-AU"/>
        </a:p>
      </dgm:t>
    </dgm:pt>
    <dgm:pt modelId="{C4160240-14DD-4EDC-A027-0606AF3261D7}" type="sibTrans" cxnId="{5B0DE361-7860-41F7-A31B-7B10C1AF899F}">
      <dgm:prSet/>
      <dgm:spPr/>
      <dgm:t>
        <a:bodyPr/>
        <a:lstStyle/>
        <a:p>
          <a:endParaRPr lang="en-AU"/>
        </a:p>
      </dgm:t>
    </dgm:pt>
    <dgm:pt modelId="{CA8B5C9D-0C9B-48B2-A816-2B826899C933}">
      <dgm:prSet phldrT="[Text]"/>
      <dgm:spPr/>
      <dgm:t>
        <a:bodyPr/>
        <a:lstStyle/>
        <a:p>
          <a:r>
            <a:rPr lang="en-US" dirty="0"/>
            <a:t>Solomon Islands</a:t>
          </a:r>
          <a:endParaRPr lang="en-AU" dirty="0"/>
        </a:p>
      </dgm:t>
    </dgm:pt>
    <dgm:pt modelId="{3A4D4009-2752-49FC-8E0C-599D65082545}" type="parTrans" cxnId="{1B976B45-0593-47C3-827F-832881B01C7C}">
      <dgm:prSet/>
      <dgm:spPr/>
      <dgm:t>
        <a:bodyPr/>
        <a:lstStyle/>
        <a:p>
          <a:endParaRPr lang="en-AU"/>
        </a:p>
      </dgm:t>
    </dgm:pt>
    <dgm:pt modelId="{D4AB1C60-2685-401B-8C35-9AF47FC41981}" type="sibTrans" cxnId="{1B976B45-0593-47C3-827F-832881B01C7C}">
      <dgm:prSet/>
      <dgm:spPr/>
      <dgm:t>
        <a:bodyPr/>
        <a:lstStyle/>
        <a:p>
          <a:endParaRPr lang="en-AU"/>
        </a:p>
      </dgm:t>
    </dgm:pt>
    <dgm:pt modelId="{CEF3242D-7838-4D00-B524-4B238958E31F}">
      <dgm:prSet phldrT="[Text]"/>
      <dgm:spPr/>
      <dgm:t>
        <a:bodyPr/>
        <a:lstStyle/>
        <a:p>
          <a:r>
            <a:rPr lang="en-US" dirty="0"/>
            <a:t>Resource Recovery</a:t>
          </a:r>
          <a:endParaRPr lang="en-AU" dirty="0"/>
        </a:p>
      </dgm:t>
    </dgm:pt>
    <dgm:pt modelId="{89200053-E639-45EE-BE17-737E1F1D9D07}" type="parTrans" cxnId="{39DAA48E-3493-4B87-8289-399FB86D4DEA}">
      <dgm:prSet/>
      <dgm:spPr/>
      <dgm:t>
        <a:bodyPr/>
        <a:lstStyle/>
        <a:p>
          <a:endParaRPr lang="en-AU"/>
        </a:p>
      </dgm:t>
    </dgm:pt>
    <dgm:pt modelId="{B2CBCA97-4792-4E42-9BD5-8CE1441B23E8}" type="sibTrans" cxnId="{39DAA48E-3493-4B87-8289-399FB86D4DEA}">
      <dgm:prSet/>
      <dgm:spPr/>
      <dgm:t>
        <a:bodyPr/>
        <a:lstStyle/>
        <a:p>
          <a:endParaRPr lang="en-AU"/>
        </a:p>
      </dgm:t>
    </dgm:pt>
    <dgm:pt modelId="{C1E63A84-6F59-4871-869B-8A0F6E5E1D75}">
      <dgm:prSet phldrT="[Text]"/>
      <dgm:spPr/>
      <dgm:t>
        <a:bodyPr/>
        <a:lstStyle/>
        <a:p>
          <a:r>
            <a:rPr lang="en-US" dirty="0"/>
            <a:t>Timor-Leste</a:t>
          </a:r>
          <a:endParaRPr lang="en-AU" dirty="0"/>
        </a:p>
      </dgm:t>
    </dgm:pt>
    <dgm:pt modelId="{DA4B5FDB-FD57-478A-B358-E9C735581951}" type="parTrans" cxnId="{2C06E9FC-6C9F-47C9-A4D1-B1B52346E654}">
      <dgm:prSet/>
      <dgm:spPr/>
      <dgm:t>
        <a:bodyPr/>
        <a:lstStyle/>
        <a:p>
          <a:endParaRPr lang="en-AU"/>
        </a:p>
      </dgm:t>
    </dgm:pt>
    <dgm:pt modelId="{EF82DD51-F5E1-442B-BB7F-C619BFB56309}" type="sibTrans" cxnId="{2C06E9FC-6C9F-47C9-A4D1-B1B52346E654}">
      <dgm:prSet/>
      <dgm:spPr/>
      <dgm:t>
        <a:bodyPr/>
        <a:lstStyle/>
        <a:p>
          <a:endParaRPr lang="en-AU"/>
        </a:p>
      </dgm:t>
    </dgm:pt>
    <dgm:pt modelId="{4D2C5F61-1333-4D71-AA7E-0873E0E870F3}">
      <dgm:prSet phldrT="[Text]"/>
      <dgm:spPr/>
      <dgm:t>
        <a:bodyPr/>
        <a:lstStyle/>
        <a:p>
          <a:r>
            <a:rPr lang="en-US" dirty="0"/>
            <a:t>Communications &amp; Capacity</a:t>
          </a:r>
          <a:endParaRPr lang="en-AU" dirty="0"/>
        </a:p>
      </dgm:t>
    </dgm:pt>
    <dgm:pt modelId="{D5AC40C3-87F7-45D7-A18A-08C910ADE450}" type="parTrans" cxnId="{F0715F0C-AF68-4C3E-BC14-6081C6E04438}">
      <dgm:prSet/>
      <dgm:spPr/>
      <dgm:t>
        <a:bodyPr/>
        <a:lstStyle/>
        <a:p>
          <a:endParaRPr lang="en-AU"/>
        </a:p>
      </dgm:t>
    </dgm:pt>
    <dgm:pt modelId="{3655FD17-A1DE-4121-A17E-7A77AC7CF2D2}" type="sibTrans" cxnId="{F0715F0C-AF68-4C3E-BC14-6081C6E04438}">
      <dgm:prSet/>
      <dgm:spPr/>
      <dgm:t>
        <a:bodyPr/>
        <a:lstStyle/>
        <a:p>
          <a:endParaRPr lang="en-AU"/>
        </a:p>
      </dgm:t>
    </dgm:pt>
    <dgm:pt modelId="{DB179327-1CF3-4806-9660-9A3E68C72EF4}">
      <dgm:prSet phldrT="[Text]"/>
      <dgm:spPr/>
      <dgm:t>
        <a:bodyPr/>
        <a:lstStyle/>
        <a:p>
          <a:r>
            <a:rPr lang="en-US" dirty="0"/>
            <a:t>Tonga</a:t>
          </a:r>
          <a:endParaRPr lang="en-AU" dirty="0"/>
        </a:p>
      </dgm:t>
    </dgm:pt>
    <dgm:pt modelId="{5A5579E1-1F6B-4D4A-8EB6-5ED478A31CE8}" type="parTrans" cxnId="{6898A9AC-A97A-4799-915A-472A2C3C19A8}">
      <dgm:prSet/>
      <dgm:spPr/>
      <dgm:t>
        <a:bodyPr/>
        <a:lstStyle/>
        <a:p>
          <a:endParaRPr lang="en-AU"/>
        </a:p>
      </dgm:t>
    </dgm:pt>
    <dgm:pt modelId="{AFF12AC4-59CC-4C6B-AAE0-226616E2C812}" type="sibTrans" cxnId="{6898A9AC-A97A-4799-915A-472A2C3C19A8}">
      <dgm:prSet/>
      <dgm:spPr/>
      <dgm:t>
        <a:bodyPr/>
        <a:lstStyle/>
        <a:p>
          <a:endParaRPr lang="en-AU"/>
        </a:p>
      </dgm:t>
    </dgm:pt>
    <dgm:pt modelId="{033FBE39-1B50-4A36-BE9A-40DB760F2815}">
      <dgm:prSet phldrT="[Text]"/>
      <dgm:spPr/>
      <dgm:t>
        <a:bodyPr/>
        <a:lstStyle/>
        <a:p>
          <a:r>
            <a:rPr lang="en-US" dirty="0"/>
            <a:t>Palau</a:t>
          </a:r>
          <a:endParaRPr lang="en-AU" dirty="0"/>
        </a:p>
      </dgm:t>
    </dgm:pt>
    <dgm:pt modelId="{0500EA74-6A94-47A5-BCFB-71CE7B96FDC5}" type="parTrans" cxnId="{770416D4-B829-49BF-AD28-20302EA13987}">
      <dgm:prSet/>
      <dgm:spPr/>
      <dgm:t>
        <a:bodyPr/>
        <a:lstStyle/>
        <a:p>
          <a:endParaRPr lang="en-AU"/>
        </a:p>
      </dgm:t>
    </dgm:pt>
    <dgm:pt modelId="{99773BF0-7BC2-45B9-9379-C0BF10BBEF08}" type="sibTrans" cxnId="{770416D4-B829-49BF-AD28-20302EA13987}">
      <dgm:prSet/>
      <dgm:spPr/>
      <dgm:t>
        <a:bodyPr/>
        <a:lstStyle/>
        <a:p>
          <a:endParaRPr lang="en-AU"/>
        </a:p>
      </dgm:t>
    </dgm:pt>
    <dgm:pt modelId="{5FC02003-7A25-4FDB-8852-63F132CA2C1C}">
      <dgm:prSet phldrT="[Text]"/>
      <dgm:spPr/>
      <dgm:t>
        <a:bodyPr/>
        <a:lstStyle/>
        <a:p>
          <a:r>
            <a:rPr lang="en-US" dirty="0"/>
            <a:t>Marshall Islands</a:t>
          </a:r>
          <a:endParaRPr lang="en-AU" dirty="0"/>
        </a:p>
      </dgm:t>
    </dgm:pt>
    <dgm:pt modelId="{AADBCF61-833C-42C5-91CF-8C20FE784EB3}" type="parTrans" cxnId="{7602FA94-D52C-4EFB-A2AE-058DC78AA91B}">
      <dgm:prSet/>
      <dgm:spPr/>
      <dgm:t>
        <a:bodyPr/>
        <a:lstStyle/>
        <a:p>
          <a:endParaRPr lang="en-AU"/>
        </a:p>
      </dgm:t>
    </dgm:pt>
    <dgm:pt modelId="{C0107B8D-986D-4DDD-8E8C-75A577DA4969}" type="sibTrans" cxnId="{7602FA94-D52C-4EFB-A2AE-058DC78AA91B}">
      <dgm:prSet/>
      <dgm:spPr/>
      <dgm:t>
        <a:bodyPr/>
        <a:lstStyle/>
        <a:p>
          <a:endParaRPr lang="en-AU"/>
        </a:p>
      </dgm:t>
    </dgm:pt>
    <dgm:pt modelId="{C6A17EAB-CA0D-4FED-9031-A1EF54F0F3D7}">
      <dgm:prSet phldrT="[Text]"/>
      <dgm:spPr/>
      <dgm:t>
        <a:bodyPr/>
        <a:lstStyle/>
        <a:p>
          <a:r>
            <a:rPr lang="en-US" dirty="0"/>
            <a:t>Cook Islands</a:t>
          </a:r>
          <a:endParaRPr lang="en-AU" dirty="0"/>
        </a:p>
      </dgm:t>
    </dgm:pt>
    <dgm:pt modelId="{D56E5D01-E473-41FE-A8D4-23FCA5019656}" type="parTrans" cxnId="{24658C3C-3765-4724-A709-83F8125CE719}">
      <dgm:prSet/>
      <dgm:spPr/>
      <dgm:t>
        <a:bodyPr/>
        <a:lstStyle/>
        <a:p>
          <a:endParaRPr lang="en-AU"/>
        </a:p>
      </dgm:t>
    </dgm:pt>
    <dgm:pt modelId="{0AA9912F-C707-4B57-AFEB-365E243D1DC2}" type="sibTrans" cxnId="{24658C3C-3765-4724-A709-83F8125CE719}">
      <dgm:prSet/>
      <dgm:spPr/>
      <dgm:t>
        <a:bodyPr/>
        <a:lstStyle/>
        <a:p>
          <a:endParaRPr lang="en-AU"/>
        </a:p>
      </dgm:t>
    </dgm:pt>
    <dgm:pt modelId="{899B7CDB-718D-429F-9342-B6F4791F137B}">
      <dgm:prSet phldrT="[Text]"/>
      <dgm:spPr/>
      <dgm:t>
        <a:bodyPr/>
        <a:lstStyle/>
        <a:p>
          <a:r>
            <a:rPr lang="en-US" dirty="0"/>
            <a:t>Papua New Guinea</a:t>
          </a:r>
          <a:endParaRPr lang="en-AU" dirty="0"/>
        </a:p>
      </dgm:t>
    </dgm:pt>
    <dgm:pt modelId="{5A0F8CCE-4479-46DE-937D-54FB929E30B1}" type="parTrans" cxnId="{B52E502A-C20F-43CB-AEE0-23DB7AFD9F30}">
      <dgm:prSet/>
      <dgm:spPr/>
      <dgm:t>
        <a:bodyPr/>
        <a:lstStyle/>
        <a:p>
          <a:endParaRPr lang="en-AU"/>
        </a:p>
      </dgm:t>
    </dgm:pt>
    <dgm:pt modelId="{81B9F934-D059-4437-BE13-B1200886305C}" type="sibTrans" cxnId="{B52E502A-C20F-43CB-AEE0-23DB7AFD9F30}">
      <dgm:prSet/>
      <dgm:spPr/>
      <dgm:t>
        <a:bodyPr/>
        <a:lstStyle/>
        <a:p>
          <a:endParaRPr lang="en-AU"/>
        </a:p>
      </dgm:t>
    </dgm:pt>
    <dgm:pt modelId="{E8EE398A-A7DD-452C-935A-C6F112211883}">
      <dgm:prSet phldrT="[Text]"/>
      <dgm:spPr>
        <a:solidFill>
          <a:schemeClr val="accent5">
            <a:lumMod val="60000"/>
            <a:lumOff val="40000"/>
          </a:schemeClr>
        </a:solidFill>
      </dgm:spPr>
      <dgm:t>
        <a:bodyPr/>
        <a:lstStyle/>
        <a:p>
          <a:r>
            <a:rPr lang="en-US" dirty="0"/>
            <a:t>Bilateral</a:t>
          </a:r>
          <a:endParaRPr lang="en-AU" dirty="0"/>
        </a:p>
      </dgm:t>
    </dgm:pt>
    <dgm:pt modelId="{77CACFEB-1A73-4C33-98C1-42DADAF0B370}" type="parTrans" cxnId="{6F19CE3D-AA4C-466F-BAE2-B1DA2276C93A}">
      <dgm:prSet/>
      <dgm:spPr/>
      <dgm:t>
        <a:bodyPr/>
        <a:lstStyle/>
        <a:p>
          <a:endParaRPr lang="en-AU"/>
        </a:p>
      </dgm:t>
    </dgm:pt>
    <dgm:pt modelId="{BCC0D2A2-19AE-4D6A-87A7-9FD72BA05D91}" type="sibTrans" cxnId="{6F19CE3D-AA4C-466F-BAE2-B1DA2276C93A}">
      <dgm:prSet/>
      <dgm:spPr/>
      <dgm:t>
        <a:bodyPr/>
        <a:lstStyle/>
        <a:p>
          <a:endParaRPr lang="en-AU"/>
        </a:p>
      </dgm:t>
    </dgm:pt>
    <dgm:pt modelId="{00DF60D2-ABF3-41BB-B184-30098BC23B33}">
      <dgm:prSet phldrT="[Text]"/>
      <dgm:spPr>
        <a:solidFill>
          <a:schemeClr val="accent5">
            <a:lumMod val="50000"/>
          </a:schemeClr>
        </a:solidFill>
      </dgm:spPr>
      <dgm:t>
        <a:bodyPr/>
        <a:lstStyle/>
        <a:p>
          <a:r>
            <a:rPr lang="en-US" dirty="0"/>
            <a:t>Tuvalu (3:30)</a:t>
          </a:r>
          <a:endParaRPr lang="en-AU" dirty="0"/>
        </a:p>
      </dgm:t>
    </dgm:pt>
    <dgm:pt modelId="{054EE133-C69C-4FB0-B644-21EA0EC0CCF1}" type="parTrans" cxnId="{2E053521-5B2A-4D66-AF01-73B4C1922173}">
      <dgm:prSet/>
      <dgm:spPr/>
      <dgm:t>
        <a:bodyPr/>
        <a:lstStyle/>
        <a:p>
          <a:endParaRPr lang="en-AU"/>
        </a:p>
      </dgm:t>
    </dgm:pt>
    <dgm:pt modelId="{B46485C5-E8FD-435D-A88C-2757EF44D0F8}" type="sibTrans" cxnId="{2E053521-5B2A-4D66-AF01-73B4C1922173}">
      <dgm:prSet/>
      <dgm:spPr/>
      <dgm:t>
        <a:bodyPr/>
        <a:lstStyle/>
        <a:p>
          <a:endParaRPr lang="en-AU"/>
        </a:p>
      </dgm:t>
    </dgm:pt>
    <dgm:pt modelId="{E0536A86-2687-4427-A2B9-B24C1A4CD164}">
      <dgm:prSet phldrT="[Text]"/>
      <dgm:spPr>
        <a:solidFill>
          <a:schemeClr val="accent5">
            <a:lumMod val="50000"/>
          </a:schemeClr>
        </a:solidFill>
      </dgm:spPr>
      <dgm:t>
        <a:bodyPr/>
        <a:lstStyle/>
        <a:p>
          <a:r>
            <a:rPr lang="en-US" dirty="0"/>
            <a:t>Solomon Islands (3:45)</a:t>
          </a:r>
          <a:endParaRPr lang="en-AU" dirty="0"/>
        </a:p>
      </dgm:t>
    </dgm:pt>
    <dgm:pt modelId="{72E238E7-0BAB-47FB-B0D5-B01E6DEFADB2}" type="parTrans" cxnId="{7959DD1E-EFE1-4891-8E2E-D55A3B848248}">
      <dgm:prSet/>
      <dgm:spPr/>
      <dgm:t>
        <a:bodyPr/>
        <a:lstStyle/>
        <a:p>
          <a:endParaRPr lang="en-AU"/>
        </a:p>
      </dgm:t>
    </dgm:pt>
    <dgm:pt modelId="{322C841B-6912-4950-8823-025502931C90}" type="sibTrans" cxnId="{7959DD1E-EFE1-4891-8E2E-D55A3B848248}">
      <dgm:prSet/>
      <dgm:spPr/>
      <dgm:t>
        <a:bodyPr/>
        <a:lstStyle/>
        <a:p>
          <a:endParaRPr lang="en-AU"/>
        </a:p>
      </dgm:t>
    </dgm:pt>
    <dgm:pt modelId="{BA409CCD-4706-4D11-AC97-69A0C45B59D4}">
      <dgm:prSet phldrT="[Text]"/>
      <dgm:spPr>
        <a:solidFill>
          <a:schemeClr val="accent5">
            <a:lumMod val="50000"/>
          </a:schemeClr>
        </a:solidFill>
      </dgm:spPr>
      <dgm:t>
        <a:bodyPr/>
        <a:lstStyle/>
        <a:p>
          <a:r>
            <a:rPr lang="en-US" dirty="0"/>
            <a:t>Timor-Leste (4:00)</a:t>
          </a:r>
          <a:endParaRPr lang="en-AU" dirty="0"/>
        </a:p>
      </dgm:t>
    </dgm:pt>
    <dgm:pt modelId="{CC168C74-E627-4934-9A1D-DF0343108355}" type="parTrans" cxnId="{20098FF9-E238-4338-AFDA-7861D0F27F17}">
      <dgm:prSet/>
      <dgm:spPr/>
      <dgm:t>
        <a:bodyPr/>
        <a:lstStyle/>
        <a:p>
          <a:endParaRPr lang="en-AU"/>
        </a:p>
      </dgm:t>
    </dgm:pt>
    <dgm:pt modelId="{B36153C9-0FDB-400F-A086-42C8950F23F9}" type="sibTrans" cxnId="{20098FF9-E238-4338-AFDA-7861D0F27F17}">
      <dgm:prSet/>
      <dgm:spPr/>
      <dgm:t>
        <a:bodyPr/>
        <a:lstStyle/>
        <a:p>
          <a:endParaRPr lang="en-AU"/>
        </a:p>
      </dgm:t>
    </dgm:pt>
    <dgm:pt modelId="{315B3236-A263-4B95-88ED-8F7BF1DBB3DF}" type="pres">
      <dgm:prSet presAssocID="{FB283878-7B60-4F32-A11C-9DD7DFDA319B}" presName="theList" presStyleCnt="0">
        <dgm:presLayoutVars>
          <dgm:dir/>
          <dgm:animLvl val="lvl"/>
          <dgm:resizeHandles val="exact"/>
        </dgm:presLayoutVars>
      </dgm:prSet>
      <dgm:spPr/>
    </dgm:pt>
    <dgm:pt modelId="{09F3DB18-FB09-4712-88C5-5E31EDE63771}" type="pres">
      <dgm:prSet presAssocID="{DC509BF8-F3EC-4E1E-939A-C0539344BF23}" presName="compNode" presStyleCnt="0"/>
      <dgm:spPr/>
    </dgm:pt>
    <dgm:pt modelId="{F6A0CD05-EAFD-4617-91A0-AA2109E6BBB3}" type="pres">
      <dgm:prSet presAssocID="{DC509BF8-F3EC-4E1E-939A-C0539344BF23}" presName="aNode" presStyleLbl="bgShp" presStyleIdx="0" presStyleCnt="5"/>
      <dgm:spPr/>
    </dgm:pt>
    <dgm:pt modelId="{61FE7499-FEBC-4ED6-A4BB-FC3E91729801}" type="pres">
      <dgm:prSet presAssocID="{DC509BF8-F3EC-4E1E-939A-C0539344BF23}" presName="textNode" presStyleLbl="bgShp" presStyleIdx="0" presStyleCnt="5"/>
      <dgm:spPr/>
    </dgm:pt>
    <dgm:pt modelId="{73D71433-1CBC-4C91-A6EC-FF62D6B2341F}" type="pres">
      <dgm:prSet presAssocID="{DC509BF8-F3EC-4E1E-939A-C0539344BF23}" presName="compChildNode" presStyleCnt="0"/>
      <dgm:spPr/>
    </dgm:pt>
    <dgm:pt modelId="{2241287A-8117-48CC-A750-49564490F413}" type="pres">
      <dgm:prSet presAssocID="{DC509BF8-F3EC-4E1E-939A-C0539344BF23}" presName="theInnerList" presStyleCnt="0"/>
      <dgm:spPr/>
    </dgm:pt>
    <dgm:pt modelId="{BB5D556C-B2A3-4D4B-987E-6B2D4211BF96}" type="pres">
      <dgm:prSet presAssocID="{F1B56C01-B640-436D-9AB5-01E3E001BDF8}" presName="childNode" presStyleLbl="node1" presStyleIdx="0" presStyleCnt="12">
        <dgm:presLayoutVars>
          <dgm:bulletEnabled val="1"/>
        </dgm:presLayoutVars>
      </dgm:prSet>
      <dgm:spPr/>
    </dgm:pt>
    <dgm:pt modelId="{AF163CAF-E896-4C12-BE6C-55780A6704F9}" type="pres">
      <dgm:prSet presAssocID="{F1B56C01-B640-436D-9AB5-01E3E001BDF8}" presName="aSpace2" presStyleCnt="0"/>
      <dgm:spPr/>
    </dgm:pt>
    <dgm:pt modelId="{E5A717B0-BC9E-4AE5-AD73-7F4C61CF3DCF}" type="pres">
      <dgm:prSet presAssocID="{D97A2EE6-D59E-40DE-8D2D-F76E85BCBBD8}" presName="childNode" presStyleLbl="node1" presStyleIdx="1" presStyleCnt="12">
        <dgm:presLayoutVars>
          <dgm:bulletEnabled val="1"/>
        </dgm:presLayoutVars>
      </dgm:prSet>
      <dgm:spPr/>
    </dgm:pt>
    <dgm:pt modelId="{DA1E6453-F77B-4BC2-B8FA-5A6501B35ECB}" type="pres">
      <dgm:prSet presAssocID="{DC509BF8-F3EC-4E1E-939A-C0539344BF23}" presName="aSpace" presStyleCnt="0"/>
      <dgm:spPr/>
    </dgm:pt>
    <dgm:pt modelId="{4D688F57-DA07-40DF-9762-D954D6311341}" type="pres">
      <dgm:prSet presAssocID="{2E84ADC8-A484-4659-AE19-E139E91C783C}" presName="compNode" presStyleCnt="0"/>
      <dgm:spPr/>
    </dgm:pt>
    <dgm:pt modelId="{BDD8EC3D-30A7-453F-BBE1-7D78D11F8EFE}" type="pres">
      <dgm:prSet presAssocID="{2E84ADC8-A484-4659-AE19-E139E91C783C}" presName="aNode" presStyleLbl="bgShp" presStyleIdx="1" presStyleCnt="5"/>
      <dgm:spPr/>
    </dgm:pt>
    <dgm:pt modelId="{C2B5900F-1705-48AC-B75C-A8FE98A10492}" type="pres">
      <dgm:prSet presAssocID="{2E84ADC8-A484-4659-AE19-E139E91C783C}" presName="textNode" presStyleLbl="bgShp" presStyleIdx="1" presStyleCnt="5"/>
      <dgm:spPr/>
    </dgm:pt>
    <dgm:pt modelId="{357AD183-0518-4D3B-950C-879470BC4C11}" type="pres">
      <dgm:prSet presAssocID="{2E84ADC8-A484-4659-AE19-E139E91C783C}" presName="compChildNode" presStyleCnt="0"/>
      <dgm:spPr/>
    </dgm:pt>
    <dgm:pt modelId="{DE04AF2B-B724-41D0-A982-7AE2EB5FAEA8}" type="pres">
      <dgm:prSet presAssocID="{2E84ADC8-A484-4659-AE19-E139E91C783C}" presName="theInnerList" presStyleCnt="0"/>
      <dgm:spPr/>
    </dgm:pt>
    <dgm:pt modelId="{D9923FC7-D466-4E29-A3D9-EBD322BA3D13}" type="pres">
      <dgm:prSet presAssocID="{CA8B5C9D-0C9B-48B2-A816-2B826899C933}" presName="childNode" presStyleLbl="node1" presStyleIdx="2" presStyleCnt="12">
        <dgm:presLayoutVars>
          <dgm:bulletEnabled val="1"/>
        </dgm:presLayoutVars>
      </dgm:prSet>
      <dgm:spPr/>
    </dgm:pt>
    <dgm:pt modelId="{F517C3D0-4D82-4951-917A-E0BCC756643C}" type="pres">
      <dgm:prSet presAssocID="{CA8B5C9D-0C9B-48B2-A816-2B826899C933}" presName="aSpace2" presStyleCnt="0"/>
      <dgm:spPr/>
    </dgm:pt>
    <dgm:pt modelId="{3756B483-8132-4946-9045-8EEB3EAA6A2D}" type="pres">
      <dgm:prSet presAssocID="{5FC02003-7A25-4FDB-8852-63F132CA2C1C}" presName="childNode" presStyleLbl="node1" presStyleIdx="3" presStyleCnt="12">
        <dgm:presLayoutVars>
          <dgm:bulletEnabled val="1"/>
        </dgm:presLayoutVars>
      </dgm:prSet>
      <dgm:spPr/>
    </dgm:pt>
    <dgm:pt modelId="{37D3351F-0CE7-4F0D-B11F-16628589F2D8}" type="pres">
      <dgm:prSet presAssocID="{2E84ADC8-A484-4659-AE19-E139E91C783C}" presName="aSpace" presStyleCnt="0"/>
      <dgm:spPr/>
    </dgm:pt>
    <dgm:pt modelId="{A2A36A33-7E15-4838-ACE4-6166DBA5A8C3}" type="pres">
      <dgm:prSet presAssocID="{CEF3242D-7838-4D00-B524-4B238958E31F}" presName="compNode" presStyleCnt="0"/>
      <dgm:spPr/>
    </dgm:pt>
    <dgm:pt modelId="{183E8C31-4593-4033-9255-CE8C550DD1D1}" type="pres">
      <dgm:prSet presAssocID="{CEF3242D-7838-4D00-B524-4B238958E31F}" presName="aNode" presStyleLbl="bgShp" presStyleIdx="2" presStyleCnt="5"/>
      <dgm:spPr/>
    </dgm:pt>
    <dgm:pt modelId="{0AD04471-7DED-4A55-9EE2-201B70A5120B}" type="pres">
      <dgm:prSet presAssocID="{CEF3242D-7838-4D00-B524-4B238958E31F}" presName="textNode" presStyleLbl="bgShp" presStyleIdx="2" presStyleCnt="5"/>
      <dgm:spPr/>
    </dgm:pt>
    <dgm:pt modelId="{49FA68F3-F3A6-4D5C-AA85-715E6FE92F36}" type="pres">
      <dgm:prSet presAssocID="{CEF3242D-7838-4D00-B524-4B238958E31F}" presName="compChildNode" presStyleCnt="0"/>
      <dgm:spPr/>
    </dgm:pt>
    <dgm:pt modelId="{266E4D62-81C3-4099-BE70-4F6C8C7EE04C}" type="pres">
      <dgm:prSet presAssocID="{CEF3242D-7838-4D00-B524-4B238958E31F}" presName="theInnerList" presStyleCnt="0"/>
      <dgm:spPr/>
    </dgm:pt>
    <dgm:pt modelId="{618E176E-0486-42B0-B592-FE2D12B83F4A}" type="pres">
      <dgm:prSet presAssocID="{C1E63A84-6F59-4871-869B-8A0F6E5E1D75}" presName="childNode" presStyleLbl="node1" presStyleIdx="4" presStyleCnt="12">
        <dgm:presLayoutVars>
          <dgm:bulletEnabled val="1"/>
        </dgm:presLayoutVars>
      </dgm:prSet>
      <dgm:spPr/>
    </dgm:pt>
    <dgm:pt modelId="{6F6C7320-86F4-429A-B48A-1A05DDBFE989}" type="pres">
      <dgm:prSet presAssocID="{C1E63A84-6F59-4871-869B-8A0F6E5E1D75}" presName="aSpace2" presStyleCnt="0"/>
      <dgm:spPr/>
    </dgm:pt>
    <dgm:pt modelId="{C319FEAF-0904-4E51-A06F-29615EC5F1B5}" type="pres">
      <dgm:prSet presAssocID="{C6A17EAB-CA0D-4FED-9031-A1EF54F0F3D7}" presName="childNode" presStyleLbl="node1" presStyleIdx="5" presStyleCnt="12">
        <dgm:presLayoutVars>
          <dgm:bulletEnabled val="1"/>
        </dgm:presLayoutVars>
      </dgm:prSet>
      <dgm:spPr/>
    </dgm:pt>
    <dgm:pt modelId="{8A0A83FF-F8A8-4E87-9C0D-86D73EED12C8}" type="pres">
      <dgm:prSet presAssocID="{C6A17EAB-CA0D-4FED-9031-A1EF54F0F3D7}" presName="aSpace2" presStyleCnt="0"/>
      <dgm:spPr/>
    </dgm:pt>
    <dgm:pt modelId="{975436E8-BA37-4C92-B066-8360EACC6561}" type="pres">
      <dgm:prSet presAssocID="{899B7CDB-718D-429F-9342-B6F4791F137B}" presName="childNode" presStyleLbl="node1" presStyleIdx="6" presStyleCnt="12">
        <dgm:presLayoutVars>
          <dgm:bulletEnabled val="1"/>
        </dgm:presLayoutVars>
      </dgm:prSet>
      <dgm:spPr/>
    </dgm:pt>
    <dgm:pt modelId="{08AB1595-8C2F-4458-BD75-F4FBC2D02483}" type="pres">
      <dgm:prSet presAssocID="{CEF3242D-7838-4D00-B524-4B238958E31F}" presName="aSpace" presStyleCnt="0"/>
      <dgm:spPr/>
    </dgm:pt>
    <dgm:pt modelId="{CD92FB8B-A62B-441A-92A1-C258E263428C}" type="pres">
      <dgm:prSet presAssocID="{4D2C5F61-1333-4D71-AA7E-0873E0E870F3}" presName="compNode" presStyleCnt="0"/>
      <dgm:spPr/>
    </dgm:pt>
    <dgm:pt modelId="{3C9FD4F7-DE6D-429E-8125-7266301AE4DE}" type="pres">
      <dgm:prSet presAssocID="{4D2C5F61-1333-4D71-AA7E-0873E0E870F3}" presName="aNode" presStyleLbl="bgShp" presStyleIdx="3" presStyleCnt="5"/>
      <dgm:spPr/>
    </dgm:pt>
    <dgm:pt modelId="{C17A9BCF-AD4F-4986-9C3A-E23B97943740}" type="pres">
      <dgm:prSet presAssocID="{4D2C5F61-1333-4D71-AA7E-0873E0E870F3}" presName="textNode" presStyleLbl="bgShp" presStyleIdx="3" presStyleCnt="5"/>
      <dgm:spPr/>
    </dgm:pt>
    <dgm:pt modelId="{45DE80EE-AA32-45B9-82D6-FB9729FB2551}" type="pres">
      <dgm:prSet presAssocID="{4D2C5F61-1333-4D71-AA7E-0873E0E870F3}" presName="compChildNode" presStyleCnt="0"/>
      <dgm:spPr/>
    </dgm:pt>
    <dgm:pt modelId="{EB3A71E0-99BE-4BF4-8B6B-64F02DA3D5F6}" type="pres">
      <dgm:prSet presAssocID="{4D2C5F61-1333-4D71-AA7E-0873E0E870F3}" presName="theInnerList" presStyleCnt="0"/>
      <dgm:spPr/>
    </dgm:pt>
    <dgm:pt modelId="{A83A7A3F-4D30-4F0C-9D9A-27F560594208}" type="pres">
      <dgm:prSet presAssocID="{DB179327-1CF3-4806-9660-9A3E68C72EF4}" presName="childNode" presStyleLbl="node1" presStyleIdx="7" presStyleCnt="12">
        <dgm:presLayoutVars>
          <dgm:bulletEnabled val="1"/>
        </dgm:presLayoutVars>
      </dgm:prSet>
      <dgm:spPr/>
    </dgm:pt>
    <dgm:pt modelId="{4ADBF81F-3D7A-4C46-8D0F-7E52882B1BDA}" type="pres">
      <dgm:prSet presAssocID="{DB179327-1CF3-4806-9660-9A3E68C72EF4}" presName="aSpace2" presStyleCnt="0"/>
      <dgm:spPr/>
    </dgm:pt>
    <dgm:pt modelId="{0DFBAAD7-BF7C-462A-B33D-5CDA3B1EA0A6}" type="pres">
      <dgm:prSet presAssocID="{033FBE39-1B50-4A36-BE9A-40DB760F2815}" presName="childNode" presStyleLbl="node1" presStyleIdx="8" presStyleCnt="12">
        <dgm:presLayoutVars>
          <dgm:bulletEnabled val="1"/>
        </dgm:presLayoutVars>
      </dgm:prSet>
      <dgm:spPr/>
    </dgm:pt>
    <dgm:pt modelId="{7BBC1BC9-9625-48E9-9E60-48B62854E808}" type="pres">
      <dgm:prSet presAssocID="{4D2C5F61-1333-4D71-AA7E-0873E0E870F3}" presName="aSpace" presStyleCnt="0"/>
      <dgm:spPr/>
    </dgm:pt>
    <dgm:pt modelId="{6BE726A2-2F9F-4F14-8A56-BF50ED9B52C3}" type="pres">
      <dgm:prSet presAssocID="{E8EE398A-A7DD-452C-935A-C6F112211883}" presName="compNode" presStyleCnt="0"/>
      <dgm:spPr/>
    </dgm:pt>
    <dgm:pt modelId="{747F2284-1D3C-4E0E-91FD-61DC02B42409}" type="pres">
      <dgm:prSet presAssocID="{E8EE398A-A7DD-452C-935A-C6F112211883}" presName="aNode" presStyleLbl="bgShp" presStyleIdx="4" presStyleCnt="5"/>
      <dgm:spPr/>
    </dgm:pt>
    <dgm:pt modelId="{542F429D-48BD-4DE7-B83A-EE8F7B5B12E1}" type="pres">
      <dgm:prSet presAssocID="{E8EE398A-A7DD-452C-935A-C6F112211883}" presName="textNode" presStyleLbl="bgShp" presStyleIdx="4" presStyleCnt="5"/>
      <dgm:spPr/>
    </dgm:pt>
    <dgm:pt modelId="{F916AF00-2C0D-49CC-BCDA-FA371E482BD2}" type="pres">
      <dgm:prSet presAssocID="{E8EE398A-A7DD-452C-935A-C6F112211883}" presName="compChildNode" presStyleCnt="0"/>
      <dgm:spPr/>
    </dgm:pt>
    <dgm:pt modelId="{5273B40C-B750-4C4B-AC15-725C0DF8C3BE}" type="pres">
      <dgm:prSet presAssocID="{E8EE398A-A7DD-452C-935A-C6F112211883}" presName="theInnerList" presStyleCnt="0"/>
      <dgm:spPr/>
    </dgm:pt>
    <dgm:pt modelId="{A7DBE725-FB1D-478E-9E49-35377C446ACA}" type="pres">
      <dgm:prSet presAssocID="{00DF60D2-ABF3-41BB-B184-30098BC23B33}" presName="childNode" presStyleLbl="node1" presStyleIdx="9" presStyleCnt="12">
        <dgm:presLayoutVars>
          <dgm:bulletEnabled val="1"/>
        </dgm:presLayoutVars>
      </dgm:prSet>
      <dgm:spPr/>
    </dgm:pt>
    <dgm:pt modelId="{0EA9E5ED-B965-43E9-ABCC-BAA3A76AD385}" type="pres">
      <dgm:prSet presAssocID="{00DF60D2-ABF3-41BB-B184-30098BC23B33}" presName="aSpace2" presStyleCnt="0"/>
      <dgm:spPr/>
    </dgm:pt>
    <dgm:pt modelId="{19B7EF72-B756-4995-BB2C-8753593E0A73}" type="pres">
      <dgm:prSet presAssocID="{E0536A86-2687-4427-A2B9-B24C1A4CD164}" presName="childNode" presStyleLbl="node1" presStyleIdx="10" presStyleCnt="12">
        <dgm:presLayoutVars>
          <dgm:bulletEnabled val="1"/>
        </dgm:presLayoutVars>
      </dgm:prSet>
      <dgm:spPr/>
    </dgm:pt>
    <dgm:pt modelId="{78491451-E229-4BDE-A12F-C7FE0888C873}" type="pres">
      <dgm:prSet presAssocID="{E0536A86-2687-4427-A2B9-B24C1A4CD164}" presName="aSpace2" presStyleCnt="0"/>
      <dgm:spPr/>
    </dgm:pt>
    <dgm:pt modelId="{A675C467-8D3B-4B59-A294-56500CC7CB0F}" type="pres">
      <dgm:prSet presAssocID="{BA409CCD-4706-4D11-AC97-69A0C45B59D4}" presName="childNode" presStyleLbl="node1" presStyleIdx="11" presStyleCnt="12">
        <dgm:presLayoutVars>
          <dgm:bulletEnabled val="1"/>
        </dgm:presLayoutVars>
      </dgm:prSet>
      <dgm:spPr/>
    </dgm:pt>
  </dgm:ptLst>
  <dgm:cxnLst>
    <dgm:cxn modelId="{10011209-835A-4C6D-A092-2F5149F5CCB2}" type="presOf" srcId="{E8EE398A-A7DD-452C-935A-C6F112211883}" destId="{542F429D-48BD-4DE7-B83A-EE8F7B5B12E1}" srcOrd="1" destOrd="0" presId="urn:microsoft.com/office/officeart/2005/8/layout/lProcess2"/>
    <dgm:cxn modelId="{8036440A-1647-4F10-B590-A7B87A49AAD9}" type="presOf" srcId="{4D2C5F61-1333-4D71-AA7E-0873E0E870F3}" destId="{C17A9BCF-AD4F-4986-9C3A-E23B97943740}" srcOrd="1" destOrd="0" presId="urn:microsoft.com/office/officeart/2005/8/layout/lProcess2"/>
    <dgm:cxn modelId="{D654300B-3838-4689-8B83-E1EB649D68A6}" type="presOf" srcId="{899B7CDB-718D-429F-9342-B6F4791F137B}" destId="{975436E8-BA37-4C92-B066-8360EACC6561}" srcOrd="0" destOrd="0" presId="urn:microsoft.com/office/officeart/2005/8/layout/lProcess2"/>
    <dgm:cxn modelId="{F0715F0C-AF68-4C3E-BC14-6081C6E04438}" srcId="{FB283878-7B60-4F32-A11C-9DD7DFDA319B}" destId="{4D2C5F61-1333-4D71-AA7E-0873E0E870F3}" srcOrd="3" destOrd="0" parTransId="{D5AC40C3-87F7-45D7-A18A-08C910ADE450}" sibTransId="{3655FD17-A1DE-4121-A17E-7A77AC7CF2D2}"/>
    <dgm:cxn modelId="{F47A890D-5DFB-4FAC-975C-2B846684A6E3}" type="presOf" srcId="{5FC02003-7A25-4FDB-8852-63F132CA2C1C}" destId="{3756B483-8132-4946-9045-8EEB3EAA6A2D}" srcOrd="0" destOrd="0" presId="urn:microsoft.com/office/officeart/2005/8/layout/lProcess2"/>
    <dgm:cxn modelId="{BBB2930F-8FBF-4DB8-BD57-A9F89517B414}" srcId="{FB283878-7B60-4F32-A11C-9DD7DFDA319B}" destId="{DC509BF8-F3EC-4E1E-939A-C0539344BF23}" srcOrd="0" destOrd="0" parTransId="{5D116ED8-2007-45D7-A08B-4A9A363FB5DF}" sibTransId="{CD84AA46-C923-4C9C-9C1E-D5774AA79AA2}"/>
    <dgm:cxn modelId="{7959DD1E-EFE1-4891-8E2E-D55A3B848248}" srcId="{E8EE398A-A7DD-452C-935A-C6F112211883}" destId="{E0536A86-2687-4427-A2B9-B24C1A4CD164}" srcOrd="1" destOrd="0" parTransId="{72E238E7-0BAB-47FB-B0D5-B01E6DEFADB2}" sibTransId="{322C841B-6912-4950-8823-025502931C90}"/>
    <dgm:cxn modelId="{2E053521-5B2A-4D66-AF01-73B4C1922173}" srcId="{E8EE398A-A7DD-452C-935A-C6F112211883}" destId="{00DF60D2-ABF3-41BB-B184-30098BC23B33}" srcOrd="0" destOrd="0" parTransId="{054EE133-C69C-4FB0-B644-21EA0EC0CCF1}" sibTransId="{B46485C5-E8FD-435D-A88C-2757EF44D0F8}"/>
    <dgm:cxn modelId="{B52E502A-C20F-43CB-AEE0-23DB7AFD9F30}" srcId="{CEF3242D-7838-4D00-B524-4B238958E31F}" destId="{899B7CDB-718D-429F-9342-B6F4791F137B}" srcOrd="2" destOrd="0" parTransId="{5A0F8CCE-4479-46DE-937D-54FB929E30B1}" sibTransId="{81B9F934-D059-4437-BE13-B1200886305C}"/>
    <dgm:cxn modelId="{07A2532A-6587-4FE7-ABFC-DA0E28A481C1}" type="presOf" srcId="{DC509BF8-F3EC-4E1E-939A-C0539344BF23}" destId="{61FE7499-FEBC-4ED6-A4BB-FC3E91729801}" srcOrd="1" destOrd="0" presId="urn:microsoft.com/office/officeart/2005/8/layout/lProcess2"/>
    <dgm:cxn modelId="{7D8F3036-31B9-4A27-BD9D-AC101A515E27}" type="presOf" srcId="{033FBE39-1B50-4A36-BE9A-40DB760F2815}" destId="{0DFBAAD7-BF7C-462A-B33D-5CDA3B1EA0A6}" srcOrd="0" destOrd="0" presId="urn:microsoft.com/office/officeart/2005/8/layout/lProcess2"/>
    <dgm:cxn modelId="{24658C3C-3765-4724-A709-83F8125CE719}" srcId="{CEF3242D-7838-4D00-B524-4B238958E31F}" destId="{C6A17EAB-CA0D-4FED-9031-A1EF54F0F3D7}" srcOrd="1" destOrd="0" parTransId="{D56E5D01-E473-41FE-A8D4-23FCA5019656}" sibTransId="{0AA9912F-C707-4B57-AFEB-365E243D1DC2}"/>
    <dgm:cxn modelId="{6F19CE3D-AA4C-466F-BAE2-B1DA2276C93A}" srcId="{FB283878-7B60-4F32-A11C-9DD7DFDA319B}" destId="{E8EE398A-A7DD-452C-935A-C6F112211883}" srcOrd="4" destOrd="0" parTransId="{77CACFEB-1A73-4C33-98C1-42DADAF0B370}" sibTransId="{BCC0D2A2-19AE-4D6A-87A7-9FD72BA05D91}"/>
    <dgm:cxn modelId="{8D320460-44FF-407C-8620-98A0E8C28F77}" type="presOf" srcId="{C1E63A84-6F59-4871-869B-8A0F6E5E1D75}" destId="{618E176E-0486-42B0-B592-FE2D12B83F4A}" srcOrd="0" destOrd="0" presId="urn:microsoft.com/office/officeart/2005/8/layout/lProcess2"/>
    <dgm:cxn modelId="{5B0DE361-7860-41F7-A31B-7B10C1AF899F}" srcId="{FB283878-7B60-4F32-A11C-9DD7DFDA319B}" destId="{2E84ADC8-A484-4659-AE19-E139E91C783C}" srcOrd="1" destOrd="0" parTransId="{FF2A3117-43A9-4FE6-828F-1523180CE5CE}" sibTransId="{C4160240-14DD-4EDC-A027-0606AF3261D7}"/>
    <dgm:cxn modelId="{1B976B45-0593-47C3-827F-832881B01C7C}" srcId="{2E84ADC8-A484-4659-AE19-E139E91C783C}" destId="{CA8B5C9D-0C9B-48B2-A816-2B826899C933}" srcOrd="0" destOrd="0" parTransId="{3A4D4009-2752-49FC-8E0C-599D65082545}" sibTransId="{D4AB1C60-2685-401B-8C35-9AF47FC41981}"/>
    <dgm:cxn modelId="{E7EB0F47-A4A3-49E7-8207-8D43512DB8C8}" type="presOf" srcId="{FB283878-7B60-4F32-A11C-9DD7DFDA319B}" destId="{315B3236-A263-4B95-88ED-8F7BF1DBB3DF}" srcOrd="0" destOrd="0" presId="urn:microsoft.com/office/officeart/2005/8/layout/lProcess2"/>
    <dgm:cxn modelId="{5934A26C-6DB2-40C4-BB39-0F77240C1820}" type="presOf" srcId="{CA8B5C9D-0C9B-48B2-A816-2B826899C933}" destId="{D9923FC7-D466-4E29-A3D9-EBD322BA3D13}" srcOrd="0" destOrd="0" presId="urn:microsoft.com/office/officeart/2005/8/layout/lProcess2"/>
    <dgm:cxn modelId="{9ADA4982-E3ED-4954-938A-C6225D8DE7C3}" type="presOf" srcId="{F1B56C01-B640-436D-9AB5-01E3E001BDF8}" destId="{BB5D556C-B2A3-4D4B-987E-6B2D4211BF96}" srcOrd="0" destOrd="0" presId="urn:microsoft.com/office/officeart/2005/8/layout/lProcess2"/>
    <dgm:cxn modelId="{D8BDDC86-ECCC-400B-A9EF-0B1220096CD2}" srcId="{DC509BF8-F3EC-4E1E-939A-C0539344BF23}" destId="{D97A2EE6-D59E-40DE-8D2D-F76E85BCBBD8}" srcOrd="1" destOrd="0" parTransId="{8DBDC890-F224-4B2C-908C-07E182757911}" sibTransId="{E167406B-2CDF-4190-A34B-D4DB04DFD047}"/>
    <dgm:cxn modelId="{39DAA48E-3493-4B87-8289-399FB86D4DEA}" srcId="{FB283878-7B60-4F32-A11C-9DD7DFDA319B}" destId="{CEF3242D-7838-4D00-B524-4B238958E31F}" srcOrd="2" destOrd="0" parTransId="{89200053-E639-45EE-BE17-737E1F1D9D07}" sibTransId="{B2CBCA97-4792-4E42-9BD5-8CE1441B23E8}"/>
    <dgm:cxn modelId="{5022E192-E754-44C1-BADA-867DB6BDEB25}" type="presOf" srcId="{4D2C5F61-1333-4D71-AA7E-0873E0E870F3}" destId="{3C9FD4F7-DE6D-429E-8125-7266301AE4DE}" srcOrd="0" destOrd="0" presId="urn:microsoft.com/office/officeart/2005/8/layout/lProcess2"/>
    <dgm:cxn modelId="{7602FA94-D52C-4EFB-A2AE-058DC78AA91B}" srcId="{2E84ADC8-A484-4659-AE19-E139E91C783C}" destId="{5FC02003-7A25-4FDB-8852-63F132CA2C1C}" srcOrd="1" destOrd="0" parTransId="{AADBCF61-833C-42C5-91CF-8C20FE784EB3}" sibTransId="{C0107B8D-986D-4DDD-8E8C-75A577DA4969}"/>
    <dgm:cxn modelId="{1D9A1A96-BC91-4555-A033-D4EC5061E9EF}" type="presOf" srcId="{C6A17EAB-CA0D-4FED-9031-A1EF54F0F3D7}" destId="{C319FEAF-0904-4E51-A06F-29615EC5F1B5}" srcOrd="0" destOrd="0" presId="urn:microsoft.com/office/officeart/2005/8/layout/lProcess2"/>
    <dgm:cxn modelId="{9878DA99-9E98-4233-8E54-6CAB7D5B2238}" type="presOf" srcId="{DB179327-1CF3-4806-9660-9A3E68C72EF4}" destId="{A83A7A3F-4D30-4F0C-9D9A-27F560594208}" srcOrd="0" destOrd="0" presId="urn:microsoft.com/office/officeart/2005/8/layout/lProcess2"/>
    <dgm:cxn modelId="{33B4C4A7-7F8A-4AD7-9797-E64B0A714BF2}" type="presOf" srcId="{2E84ADC8-A484-4659-AE19-E139E91C783C}" destId="{C2B5900F-1705-48AC-B75C-A8FE98A10492}" srcOrd="1" destOrd="0" presId="urn:microsoft.com/office/officeart/2005/8/layout/lProcess2"/>
    <dgm:cxn modelId="{6898A9AC-A97A-4799-915A-472A2C3C19A8}" srcId="{4D2C5F61-1333-4D71-AA7E-0873E0E870F3}" destId="{DB179327-1CF3-4806-9660-9A3E68C72EF4}" srcOrd="0" destOrd="0" parTransId="{5A5579E1-1F6B-4D4A-8EB6-5ED478A31CE8}" sibTransId="{AFF12AC4-59CC-4C6B-AAE0-226616E2C812}"/>
    <dgm:cxn modelId="{4DC312AE-0554-497F-817C-1F5997D249E1}" type="presOf" srcId="{CEF3242D-7838-4D00-B524-4B238958E31F}" destId="{0AD04471-7DED-4A55-9EE2-201B70A5120B}" srcOrd="1" destOrd="0" presId="urn:microsoft.com/office/officeart/2005/8/layout/lProcess2"/>
    <dgm:cxn modelId="{5D0A12BC-82F6-4ACF-A578-B8D8BA4F4C39}" type="presOf" srcId="{E0536A86-2687-4427-A2B9-B24C1A4CD164}" destId="{19B7EF72-B756-4995-BB2C-8753593E0A73}" srcOrd="0" destOrd="0" presId="urn:microsoft.com/office/officeart/2005/8/layout/lProcess2"/>
    <dgm:cxn modelId="{615337BC-E38A-431A-AA00-4835F1A89F00}" type="presOf" srcId="{CEF3242D-7838-4D00-B524-4B238958E31F}" destId="{183E8C31-4593-4033-9255-CE8C550DD1D1}" srcOrd="0" destOrd="0" presId="urn:microsoft.com/office/officeart/2005/8/layout/lProcess2"/>
    <dgm:cxn modelId="{125C2BC5-6D1C-4324-918C-F96C8D455F4C}" type="presOf" srcId="{DC509BF8-F3EC-4E1E-939A-C0539344BF23}" destId="{F6A0CD05-EAFD-4617-91A0-AA2109E6BBB3}" srcOrd="0" destOrd="0" presId="urn:microsoft.com/office/officeart/2005/8/layout/lProcess2"/>
    <dgm:cxn modelId="{C6EB9ACA-7E8C-4BDA-B8CE-85699DABAE3E}" type="presOf" srcId="{E8EE398A-A7DD-452C-935A-C6F112211883}" destId="{747F2284-1D3C-4E0E-91FD-61DC02B42409}" srcOrd="0" destOrd="0" presId="urn:microsoft.com/office/officeart/2005/8/layout/lProcess2"/>
    <dgm:cxn modelId="{4564BDD0-FDD4-4A27-9302-38BE8D584684}" srcId="{DC509BF8-F3EC-4E1E-939A-C0539344BF23}" destId="{F1B56C01-B640-436D-9AB5-01E3E001BDF8}" srcOrd="0" destOrd="0" parTransId="{C0CD08F9-5AD3-4873-AA55-D3393F393730}" sibTransId="{A52835FD-C33F-4E8F-90D4-1E706E3B5F5A}"/>
    <dgm:cxn modelId="{DABE3DD1-B446-41FB-9F83-182CF7DD7E62}" type="presOf" srcId="{2E84ADC8-A484-4659-AE19-E139E91C783C}" destId="{BDD8EC3D-30A7-453F-BBE1-7D78D11F8EFE}" srcOrd="0" destOrd="0" presId="urn:microsoft.com/office/officeart/2005/8/layout/lProcess2"/>
    <dgm:cxn modelId="{770416D4-B829-49BF-AD28-20302EA13987}" srcId="{4D2C5F61-1333-4D71-AA7E-0873E0E870F3}" destId="{033FBE39-1B50-4A36-BE9A-40DB760F2815}" srcOrd="1" destOrd="0" parTransId="{0500EA74-6A94-47A5-BCFB-71CE7B96FDC5}" sibTransId="{99773BF0-7BC2-45B9-9379-C0BF10BBEF08}"/>
    <dgm:cxn modelId="{0F8EE5D8-F91F-4C22-903B-DD0386621430}" type="presOf" srcId="{00DF60D2-ABF3-41BB-B184-30098BC23B33}" destId="{A7DBE725-FB1D-478E-9E49-35377C446ACA}" srcOrd="0" destOrd="0" presId="urn:microsoft.com/office/officeart/2005/8/layout/lProcess2"/>
    <dgm:cxn modelId="{F38003DF-5003-4321-9B58-64C524F9D44F}" type="presOf" srcId="{BA409CCD-4706-4D11-AC97-69A0C45B59D4}" destId="{A675C467-8D3B-4B59-A294-56500CC7CB0F}" srcOrd="0" destOrd="0" presId="urn:microsoft.com/office/officeart/2005/8/layout/lProcess2"/>
    <dgm:cxn modelId="{813625F1-02D2-40DC-A248-19B569AA4844}" type="presOf" srcId="{D97A2EE6-D59E-40DE-8D2D-F76E85BCBBD8}" destId="{E5A717B0-BC9E-4AE5-AD73-7F4C61CF3DCF}" srcOrd="0" destOrd="0" presId="urn:microsoft.com/office/officeart/2005/8/layout/lProcess2"/>
    <dgm:cxn modelId="{20098FF9-E238-4338-AFDA-7861D0F27F17}" srcId="{E8EE398A-A7DD-452C-935A-C6F112211883}" destId="{BA409CCD-4706-4D11-AC97-69A0C45B59D4}" srcOrd="2" destOrd="0" parTransId="{CC168C74-E627-4934-9A1D-DF0343108355}" sibTransId="{B36153C9-0FDB-400F-A086-42C8950F23F9}"/>
    <dgm:cxn modelId="{2C06E9FC-6C9F-47C9-A4D1-B1B52346E654}" srcId="{CEF3242D-7838-4D00-B524-4B238958E31F}" destId="{C1E63A84-6F59-4871-869B-8A0F6E5E1D75}" srcOrd="0" destOrd="0" parTransId="{DA4B5FDB-FD57-478A-B358-E9C735581951}" sibTransId="{EF82DD51-F5E1-442B-BB7F-C619BFB56309}"/>
    <dgm:cxn modelId="{5D6735D7-47D7-4793-A648-60437BE800F6}" type="presParOf" srcId="{315B3236-A263-4B95-88ED-8F7BF1DBB3DF}" destId="{09F3DB18-FB09-4712-88C5-5E31EDE63771}" srcOrd="0" destOrd="0" presId="urn:microsoft.com/office/officeart/2005/8/layout/lProcess2"/>
    <dgm:cxn modelId="{4BF11DE1-D430-430E-AAA3-253ABBFBA827}" type="presParOf" srcId="{09F3DB18-FB09-4712-88C5-5E31EDE63771}" destId="{F6A0CD05-EAFD-4617-91A0-AA2109E6BBB3}" srcOrd="0" destOrd="0" presId="urn:microsoft.com/office/officeart/2005/8/layout/lProcess2"/>
    <dgm:cxn modelId="{E7BB6B64-FD75-40FF-85B7-0BF921DF07D2}" type="presParOf" srcId="{09F3DB18-FB09-4712-88C5-5E31EDE63771}" destId="{61FE7499-FEBC-4ED6-A4BB-FC3E91729801}" srcOrd="1" destOrd="0" presId="urn:microsoft.com/office/officeart/2005/8/layout/lProcess2"/>
    <dgm:cxn modelId="{891E2E03-3838-4874-92AC-9891FCA27CFD}" type="presParOf" srcId="{09F3DB18-FB09-4712-88C5-5E31EDE63771}" destId="{73D71433-1CBC-4C91-A6EC-FF62D6B2341F}" srcOrd="2" destOrd="0" presId="urn:microsoft.com/office/officeart/2005/8/layout/lProcess2"/>
    <dgm:cxn modelId="{F69FB88E-7E61-40DD-934A-A8101803DE8B}" type="presParOf" srcId="{73D71433-1CBC-4C91-A6EC-FF62D6B2341F}" destId="{2241287A-8117-48CC-A750-49564490F413}" srcOrd="0" destOrd="0" presId="urn:microsoft.com/office/officeart/2005/8/layout/lProcess2"/>
    <dgm:cxn modelId="{411D4A85-6EB0-417B-A6E2-417244792472}" type="presParOf" srcId="{2241287A-8117-48CC-A750-49564490F413}" destId="{BB5D556C-B2A3-4D4B-987E-6B2D4211BF96}" srcOrd="0" destOrd="0" presId="urn:microsoft.com/office/officeart/2005/8/layout/lProcess2"/>
    <dgm:cxn modelId="{DB81E194-A2BC-43D6-B68E-5ACC66D32E3C}" type="presParOf" srcId="{2241287A-8117-48CC-A750-49564490F413}" destId="{AF163CAF-E896-4C12-BE6C-55780A6704F9}" srcOrd="1" destOrd="0" presId="urn:microsoft.com/office/officeart/2005/8/layout/lProcess2"/>
    <dgm:cxn modelId="{C55EA136-F55E-4498-86B9-B84872BBB62A}" type="presParOf" srcId="{2241287A-8117-48CC-A750-49564490F413}" destId="{E5A717B0-BC9E-4AE5-AD73-7F4C61CF3DCF}" srcOrd="2" destOrd="0" presId="urn:microsoft.com/office/officeart/2005/8/layout/lProcess2"/>
    <dgm:cxn modelId="{2178C7F3-4339-43BD-B5AD-E84EAF2B136F}" type="presParOf" srcId="{315B3236-A263-4B95-88ED-8F7BF1DBB3DF}" destId="{DA1E6453-F77B-4BC2-B8FA-5A6501B35ECB}" srcOrd="1" destOrd="0" presId="urn:microsoft.com/office/officeart/2005/8/layout/lProcess2"/>
    <dgm:cxn modelId="{2F80DF4C-5E5E-4027-B09F-B3ABD9B3218C}" type="presParOf" srcId="{315B3236-A263-4B95-88ED-8F7BF1DBB3DF}" destId="{4D688F57-DA07-40DF-9762-D954D6311341}" srcOrd="2" destOrd="0" presId="urn:microsoft.com/office/officeart/2005/8/layout/lProcess2"/>
    <dgm:cxn modelId="{163C67DE-9492-490B-82DC-FF60DE22E57A}" type="presParOf" srcId="{4D688F57-DA07-40DF-9762-D954D6311341}" destId="{BDD8EC3D-30A7-453F-BBE1-7D78D11F8EFE}" srcOrd="0" destOrd="0" presId="urn:microsoft.com/office/officeart/2005/8/layout/lProcess2"/>
    <dgm:cxn modelId="{83251442-2B6A-4955-BF21-B3D4B82F9D82}" type="presParOf" srcId="{4D688F57-DA07-40DF-9762-D954D6311341}" destId="{C2B5900F-1705-48AC-B75C-A8FE98A10492}" srcOrd="1" destOrd="0" presId="urn:microsoft.com/office/officeart/2005/8/layout/lProcess2"/>
    <dgm:cxn modelId="{14CF9079-3598-4E5E-9E93-F600638602A5}" type="presParOf" srcId="{4D688F57-DA07-40DF-9762-D954D6311341}" destId="{357AD183-0518-4D3B-950C-879470BC4C11}" srcOrd="2" destOrd="0" presId="urn:microsoft.com/office/officeart/2005/8/layout/lProcess2"/>
    <dgm:cxn modelId="{5BD12C79-A252-4745-8079-7B2501034FDA}" type="presParOf" srcId="{357AD183-0518-4D3B-950C-879470BC4C11}" destId="{DE04AF2B-B724-41D0-A982-7AE2EB5FAEA8}" srcOrd="0" destOrd="0" presId="urn:microsoft.com/office/officeart/2005/8/layout/lProcess2"/>
    <dgm:cxn modelId="{89FA6C63-C70E-433B-8D0B-BDB4D6EDF628}" type="presParOf" srcId="{DE04AF2B-B724-41D0-A982-7AE2EB5FAEA8}" destId="{D9923FC7-D466-4E29-A3D9-EBD322BA3D13}" srcOrd="0" destOrd="0" presId="urn:microsoft.com/office/officeart/2005/8/layout/lProcess2"/>
    <dgm:cxn modelId="{EF500089-F794-48AF-974D-152E25FA1538}" type="presParOf" srcId="{DE04AF2B-B724-41D0-A982-7AE2EB5FAEA8}" destId="{F517C3D0-4D82-4951-917A-E0BCC756643C}" srcOrd="1" destOrd="0" presId="urn:microsoft.com/office/officeart/2005/8/layout/lProcess2"/>
    <dgm:cxn modelId="{73DE94D2-C1CA-458E-875E-0250422E0AF7}" type="presParOf" srcId="{DE04AF2B-B724-41D0-A982-7AE2EB5FAEA8}" destId="{3756B483-8132-4946-9045-8EEB3EAA6A2D}" srcOrd="2" destOrd="0" presId="urn:microsoft.com/office/officeart/2005/8/layout/lProcess2"/>
    <dgm:cxn modelId="{59AB706A-A84A-40FD-B943-49F7E8F6AB4F}" type="presParOf" srcId="{315B3236-A263-4B95-88ED-8F7BF1DBB3DF}" destId="{37D3351F-0CE7-4F0D-B11F-16628589F2D8}" srcOrd="3" destOrd="0" presId="urn:microsoft.com/office/officeart/2005/8/layout/lProcess2"/>
    <dgm:cxn modelId="{C0925FC1-5F5F-485B-903A-63F44AD8E30B}" type="presParOf" srcId="{315B3236-A263-4B95-88ED-8F7BF1DBB3DF}" destId="{A2A36A33-7E15-4838-ACE4-6166DBA5A8C3}" srcOrd="4" destOrd="0" presId="urn:microsoft.com/office/officeart/2005/8/layout/lProcess2"/>
    <dgm:cxn modelId="{7E92DEC0-9F67-4744-80CD-393CFC3510FF}" type="presParOf" srcId="{A2A36A33-7E15-4838-ACE4-6166DBA5A8C3}" destId="{183E8C31-4593-4033-9255-CE8C550DD1D1}" srcOrd="0" destOrd="0" presId="urn:microsoft.com/office/officeart/2005/8/layout/lProcess2"/>
    <dgm:cxn modelId="{B38E228D-1438-4089-9C01-61F56C504B69}" type="presParOf" srcId="{A2A36A33-7E15-4838-ACE4-6166DBA5A8C3}" destId="{0AD04471-7DED-4A55-9EE2-201B70A5120B}" srcOrd="1" destOrd="0" presId="urn:microsoft.com/office/officeart/2005/8/layout/lProcess2"/>
    <dgm:cxn modelId="{B6867216-1C6D-479A-BDFC-6CA23161E355}" type="presParOf" srcId="{A2A36A33-7E15-4838-ACE4-6166DBA5A8C3}" destId="{49FA68F3-F3A6-4D5C-AA85-715E6FE92F36}" srcOrd="2" destOrd="0" presId="urn:microsoft.com/office/officeart/2005/8/layout/lProcess2"/>
    <dgm:cxn modelId="{DB79205E-62BC-456A-A43A-8A8887E73B58}" type="presParOf" srcId="{49FA68F3-F3A6-4D5C-AA85-715E6FE92F36}" destId="{266E4D62-81C3-4099-BE70-4F6C8C7EE04C}" srcOrd="0" destOrd="0" presId="urn:microsoft.com/office/officeart/2005/8/layout/lProcess2"/>
    <dgm:cxn modelId="{A6CC35CF-C64F-41B4-BC91-5F8DD2A13D39}" type="presParOf" srcId="{266E4D62-81C3-4099-BE70-4F6C8C7EE04C}" destId="{618E176E-0486-42B0-B592-FE2D12B83F4A}" srcOrd="0" destOrd="0" presId="urn:microsoft.com/office/officeart/2005/8/layout/lProcess2"/>
    <dgm:cxn modelId="{378C628B-1CAA-4A97-9395-4F66CEAEFD8C}" type="presParOf" srcId="{266E4D62-81C3-4099-BE70-4F6C8C7EE04C}" destId="{6F6C7320-86F4-429A-B48A-1A05DDBFE989}" srcOrd="1" destOrd="0" presId="urn:microsoft.com/office/officeart/2005/8/layout/lProcess2"/>
    <dgm:cxn modelId="{BB25D687-1DD9-4DED-B226-0E21E91E0B86}" type="presParOf" srcId="{266E4D62-81C3-4099-BE70-4F6C8C7EE04C}" destId="{C319FEAF-0904-4E51-A06F-29615EC5F1B5}" srcOrd="2" destOrd="0" presId="urn:microsoft.com/office/officeart/2005/8/layout/lProcess2"/>
    <dgm:cxn modelId="{F04C7854-D896-4E57-968D-5C8FD3EEE635}" type="presParOf" srcId="{266E4D62-81C3-4099-BE70-4F6C8C7EE04C}" destId="{8A0A83FF-F8A8-4E87-9C0D-86D73EED12C8}" srcOrd="3" destOrd="0" presId="urn:microsoft.com/office/officeart/2005/8/layout/lProcess2"/>
    <dgm:cxn modelId="{0F8D9A09-7A77-4AB9-AF1F-06F69FD35473}" type="presParOf" srcId="{266E4D62-81C3-4099-BE70-4F6C8C7EE04C}" destId="{975436E8-BA37-4C92-B066-8360EACC6561}" srcOrd="4" destOrd="0" presId="urn:microsoft.com/office/officeart/2005/8/layout/lProcess2"/>
    <dgm:cxn modelId="{D053B1E8-619E-44F8-80D6-2131496275DC}" type="presParOf" srcId="{315B3236-A263-4B95-88ED-8F7BF1DBB3DF}" destId="{08AB1595-8C2F-4458-BD75-F4FBC2D02483}" srcOrd="5" destOrd="0" presId="urn:microsoft.com/office/officeart/2005/8/layout/lProcess2"/>
    <dgm:cxn modelId="{FCF1E8DC-7C73-491B-820C-DEDC52394527}" type="presParOf" srcId="{315B3236-A263-4B95-88ED-8F7BF1DBB3DF}" destId="{CD92FB8B-A62B-441A-92A1-C258E263428C}" srcOrd="6" destOrd="0" presId="urn:microsoft.com/office/officeart/2005/8/layout/lProcess2"/>
    <dgm:cxn modelId="{8B312D7B-6F88-46B8-8BB8-E9E40269BA21}" type="presParOf" srcId="{CD92FB8B-A62B-441A-92A1-C258E263428C}" destId="{3C9FD4F7-DE6D-429E-8125-7266301AE4DE}" srcOrd="0" destOrd="0" presId="urn:microsoft.com/office/officeart/2005/8/layout/lProcess2"/>
    <dgm:cxn modelId="{E203AB41-FFA2-448C-86DE-6E568D1BA6F3}" type="presParOf" srcId="{CD92FB8B-A62B-441A-92A1-C258E263428C}" destId="{C17A9BCF-AD4F-4986-9C3A-E23B97943740}" srcOrd="1" destOrd="0" presId="urn:microsoft.com/office/officeart/2005/8/layout/lProcess2"/>
    <dgm:cxn modelId="{2F2358D3-76CC-43CC-A879-27043B41ED33}" type="presParOf" srcId="{CD92FB8B-A62B-441A-92A1-C258E263428C}" destId="{45DE80EE-AA32-45B9-82D6-FB9729FB2551}" srcOrd="2" destOrd="0" presId="urn:microsoft.com/office/officeart/2005/8/layout/lProcess2"/>
    <dgm:cxn modelId="{C81570D3-2999-4387-9CD8-F7B04BD453C5}" type="presParOf" srcId="{45DE80EE-AA32-45B9-82D6-FB9729FB2551}" destId="{EB3A71E0-99BE-4BF4-8B6B-64F02DA3D5F6}" srcOrd="0" destOrd="0" presId="urn:microsoft.com/office/officeart/2005/8/layout/lProcess2"/>
    <dgm:cxn modelId="{E1719BB8-5C7F-4EBE-8D1C-1E8901202A7F}" type="presParOf" srcId="{EB3A71E0-99BE-4BF4-8B6B-64F02DA3D5F6}" destId="{A83A7A3F-4D30-4F0C-9D9A-27F560594208}" srcOrd="0" destOrd="0" presId="urn:microsoft.com/office/officeart/2005/8/layout/lProcess2"/>
    <dgm:cxn modelId="{B7FD8CAA-369D-477C-B3D6-DB5D91F6D52C}" type="presParOf" srcId="{EB3A71E0-99BE-4BF4-8B6B-64F02DA3D5F6}" destId="{4ADBF81F-3D7A-4C46-8D0F-7E52882B1BDA}" srcOrd="1" destOrd="0" presId="urn:microsoft.com/office/officeart/2005/8/layout/lProcess2"/>
    <dgm:cxn modelId="{B2A197EF-844D-4530-A942-4BE5EB0CB4BD}" type="presParOf" srcId="{EB3A71E0-99BE-4BF4-8B6B-64F02DA3D5F6}" destId="{0DFBAAD7-BF7C-462A-B33D-5CDA3B1EA0A6}" srcOrd="2" destOrd="0" presId="urn:microsoft.com/office/officeart/2005/8/layout/lProcess2"/>
    <dgm:cxn modelId="{5E52DEC2-B3DB-43C8-A87A-DC2DE0EF32AA}" type="presParOf" srcId="{315B3236-A263-4B95-88ED-8F7BF1DBB3DF}" destId="{7BBC1BC9-9625-48E9-9E60-48B62854E808}" srcOrd="7" destOrd="0" presId="urn:microsoft.com/office/officeart/2005/8/layout/lProcess2"/>
    <dgm:cxn modelId="{B53DE3B1-8E98-453C-B48C-14BA723D1544}" type="presParOf" srcId="{315B3236-A263-4B95-88ED-8F7BF1DBB3DF}" destId="{6BE726A2-2F9F-4F14-8A56-BF50ED9B52C3}" srcOrd="8" destOrd="0" presId="urn:microsoft.com/office/officeart/2005/8/layout/lProcess2"/>
    <dgm:cxn modelId="{E901330F-43FB-4DFC-B36C-9460EDC0504A}" type="presParOf" srcId="{6BE726A2-2F9F-4F14-8A56-BF50ED9B52C3}" destId="{747F2284-1D3C-4E0E-91FD-61DC02B42409}" srcOrd="0" destOrd="0" presId="urn:microsoft.com/office/officeart/2005/8/layout/lProcess2"/>
    <dgm:cxn modelId="{2707D748-BC7B-43F7-90FB-17AF69F6A694}" type="presParOf" srcId="{6BE726A2-2F9F-4F14-8A56-BF50ED9B52C3}" destId="{542F429D-48BD-4DE7-B83A-EE8F7B5B12E1}" srcOrd="1" destOrd="0" presId="urn:microsoft.com/office/officeart/2005/8/layout/lProcess2"/>
    <dgm:cxn modelId="{3DDE6E8A-E4EB-49A8-B199-9487E9D0EC4F}" type="presParOf" srcId="{6BE726A2-2F9F-4F14-8A56-BF50ED9B52C3}" destId="{F916AF00-2C0D-49CC-BCDA-FA371E482BD2}" srcOrd="2" destOrd="0" presId="urn:microsoft.com/office/officeart/2005/8/layout/lProcess2"/>
    <dgm:cxn modelId="{DA091EFB-0C47-4A28-960B-B1A6A92B79BD}" type="presParOf" srcId="{F916AF00-2C0D-49CC-BCDA-FA371E482BD2}" destId="{5273B40C-B750-4C4B-AC15-725C0DF8C3BE}" srcOrd="0" destOrd="0" presId="urn:microsoft.com/office/officeart/2005/8/layout/lProcess2"/>
    <dgm:cxn modelId="{7386CA1F-CB34-4376-9FD8-7DDF17ACAF35}" type="presParOf" srcId="{5273B40C-B750-4C4B-AC15-725C0DF8C3BE}" destId="{A7DBE725-FB1D-478E-9E49-35377C446ACA}" srcOrd="0" destOrd="0" presId="urn:microsoft.com/office/officeart/2005/8/layout/lProcess2"/>
    <dgm:cxn modelId="{72223CB6-23A4-4ADF-B5E0-2D08745B8DBE}" type="presParOf" srcId="{5273B40C-B750-4C4B-AC15-725C0DF8C3BE}" destId="{0EA9E5ED-B965-43E9-ABCC-BAA3A76AD385}" srcOrd="1" destOrd="0" presId="urn:microsoft.com/office/officeart/2005/8/layout/lProcess2"/>
    <dgm:cxn modelId="{9698CA0D-63DF-4915-B48F-BC749EC597F3}" type="presParOf" srcId="{5273B40C-B750-4C4B-AC15-725C0DF8C3BE}" destId="{19B7EF72-B756-4995-BB2C-8753593E0A73}" srcOrd="2" destOrd="0" presId="urn:microsoft.com/office/officeart/2005/8/layout/lProcess2"/>
    <dgm:cxn modelId="{98128822-311A-413E-9EE9-3D3D6EABB4D8}" type="presParOf" srcId="{5273B40C-B750-4C4B-AC15-725C0DF8C3BE}" destId="{78491451-E229-4BDE-A12F-C7FE0888C873}" srcOrd="3" destOrd="0" presId="urn:microsoft.com/office/officeart/2005/8/layout/lProcess2"/>
    <dgm:cxn modelId="{878D1142-66E1-4F50-B574-4DB7DF07E9A1}" type="presParOf" srcId="{5273B40C-B750-4C4B-AC15-725C0DF8C3BE}" destId="{A675C467-8D3B-4B59-A294-56500CC7CB0F}"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283878-7B60-4F32-A11C-9DD7DFDA319B}"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AU"/>
        </a:p>
      </dgm:t>
    </dgm:pt>
    <dgm:pt modelId="{DC509BF8-F3EC-4E1E-939A-C0539344BF23}">
      <dgm:prSet phldrT="[Text]"/>
      <dgm:spPr/>
      <dgm:t>
        <a:bodyPr/>
        <a:lstStyle/>
        <a:p>
          <a:r>
            <a:rPr lang="en-US" dirty="0"/>
            <a:t>Hazardous Waste</a:t>
          </a:r>
          <a:endParaRPr lang="en-AU" dirty="0"/>
        </a:p>
      </dgm:t>
    </dgm:pt>
    <dgm:pt modelId="{5D116ED8-2007-45D7-A08B-4A9A363FB5DF}" type="parTrans" cxnId="{BBB2930F-8FBF-4DB8-BD57-A9F89517B414}">
      <dgm:prSet/>
      <dgm:spPr/>
      <dgm:t>
        <a:bodyPr/>
        <a:lstStyle/>
        <a:p>
          <a:endParaRPr lang="en-AU"/>
        </a:p>
      </dgm:t>
    </dgm:pt>
    <dgm:pt modelId="{CD84AA46-C923-4C9C-9C1E-D5774AA79AA2}" type="sibTrans" cxnId="{BBB2930F-8FBF-4DB8-BD57-A9F89517B414}">
      <dgm:prSet/>
      <dgm:spPr/>
      <dgm:t>
        <a:bodyPr/>
        <a:lstStyle/>
        <a:p>
          <a:endParaRPr lang="en-AU"/>
        </a:p>
      </dgm:t>
    </dgm:pt>
    <dgm:pt modelId="{F1B56C01-B640-436D-9AB5-01E3E001BDF8}">
      <dgm:prSet phldrT="[Text]"/>
      <dgm:spPr/>
      <dgm:t>
        <a:bodyPr/>
        <a:lstStyle/>
        <a:p>
          <a:r>
            <a:rPr lang="en-US" dirty="0"/>
            <a:t>Tonga</a:t>
          </a:r>
          <a:endParaRPr lang="en-AU" dirty="0">
            <a:effectLst>
              <a:outerShdw blurRad="38100" dist="38100" dir="2700000" algn="tl">
                <a:srgbClr val="000000">
                  <a:alpha val="43137"/>
                </a:srgbClr>
              </a:outerShdw>
            </a:effectLst>
          </a:endParaRPr>
        </a:p>
      </dgm:t>
    </dgm:pt>
    <dgm:pt modelId="{C0CD08F9-5AD3-4873-AA55-D3393F393730}" type="parTrans" cxnId="{4564BDD0-FDD4-4A27-9302-38BE8D584684}">
      <dgm:prSet/>
      <dgm:spPr/>
      <dgm:t>
        <a:bodyPr/>
        <a:lstStyle/>
        <a:p>
          <a:endParaRPr lang="en-AU"/>
        </a:p>
      </dgm:t>
    </dgm:pt>
    <dgm:pt modelId="{A52835FD-C33F-4E8F-90D4-1E706E3B5F5A}" type="sibTrans" cxnId="{4564BDD0-FDD4-4A27-9302-38BE8D584684}">
      <dgm:prSet/>
      <dgm:spPr/>
      <dgm:t>
        <a:bodyPr/>
        <a:lstStyle/>
        <a:p>
          <a:endParaRPr lang="en-AU"/>
        </a:p>
      </dgm:t>
    </dgm:pt>
    <dgm:pt modelId="{D97A2EE6-D59E-40DE-8D2D-F76E85BCBBD8}">
      <dgm:prSet phldrT="[Text]"/>
      <dgm:spPr/>
      <dgm:t>
        <a:bodyPr/>
        <a:lstStyle/>
        <a:p>
          <a:r>
            <a:rPr lang="en-US" dirty="0">
              <a:effectLst>
                <a:outerShdw blurRad="38100" dist="38100" dir="2700000" algn="tl">
                  <a:srgbClr val="000000">
                    <a:alpha val="43137"/>
                  </a:srgbClr>
                </a:outerShdw>
              </a:effectLst>
            </a:rPr>
            <a:t>Palau</a:t>
          </a:r>
          <a:endParaRPr lang="en-AU" dirty="0">
            <a:effectLst>
              <a:outerShdw blurRad="38100" dist="38100" dir="2700000" algn="tl">
                <a:srgbClr val="000000">
                  <a:alpha val="43137"/>
                </a:srgbClr>
              </a:outerShdw>
            </a:effectLst>
          </a:endParaRPr>
        </a:p>
      </dgm:t>
    </dgm:pt>
    <dgm:pt modelId="{8DBDC890-F224-4B2C-908C-07E182757911}" type="parTrans" cxnId="{D8BDDC86-ECCC-400B-A9EF-0B1220096CD2}">
      <dgm:prSet/>
      <dgm:spPr/>
      <dgm:t>
        <a:bodyPr/>
        <a:lstStyle/>
        <a:p>
          <a:endParaRPr lang="en-AU"/>
        </a:p>
      </dgm:t>
    </dgm:pt>
    <dgm:pt modelId="{E167406B-2CDF-4190-A34B-D4DB04DFD047}" type="sibTrans" cxnId="{D8BDDC86-ECCC-400B-A9EF-0B1220096CD2}">
      <dgm:prSet/>
      <dgm:spPr/>
      <dgm:t>
        <a:bodyPr/>
        <a:lstStyle/>
        <a:p>
          <a:endParaRPr lang="en-AU"/>
        </a:p>
      </dgm:t>
    </dgm:pt>
    <dgm:pt modelId="{2E84ADC8-A484-4659-AE19-E139E91C783C}">
      <dgm:prSet phldrT="[Text]"/>
      <dgm:spPr/>
      <dgm:t>
        <a:bodyPr/>
        <a:lstStyle/>
        <a:p>
          <a:r>
            <a:rPr lang="en-US" dirty="0"/>
            <a:t>Solid Waste</a:t>
          </a:r>
          <a:endParaRPr lang="en-AU" dirty="0"/>
        </a:p>
      </dgm:t>
    </dgm:pt>
    <dgm:pt modelId="{FF2A3117-43A9-4FE6-828F-1523180CE5CE}" type="parTrans" cxnId="{5B0DE361-7860-41F7-A31B-7B10C1AF899F}">
      <dgm:prSet/>
      <dgm:spPr/>
      <dgm:t>
        <a:bodyPr/>
        <a:lstStyle/>
        <a:p>
          <a:endParaRPr lang="en-AU"/>
        </a:p>
      </dgm:t>
    </dgm:pt>
    <dgm:pt modelId="{C4160240-14DD-4EDC-A027-0606AF3261D7}" type="sibTrans" cxnId="{5B0DE361-7860-41F7-A31B-7B10C1AF899F}">
      <dgm:prSet/>
      <dgm:spPr/>
      <dgm:t>
        <a:bodyPr/>
        <a:lstStyle/>
        <a:p>
          <a:endParaRPr lang="en-AU"/>
        </a:p>
      </dgm:t>
    </dgm:pt>
    <dgm:pt modelId="{5E592C4B-E370-43E4-B225-86F2E3F31AA2}">
      <dgm:prSet phldrT="[Text]"/>
      <dgm:spPr/>
      <dgm:t>
        <a:bodyPr/>
        <a:lstStyle/>
        <a:p>
          <a:r>
            <a:rPr lang="en-US" dirty="0">
              <a:effectLst>
                <a:outerShdw blurRad="38100" dist="38100" dir="2700000" algn="tl">
                  <a:srgbClr val="000000">
                    <a:alpha val="43137"/>
                  </a:srgbClr>
                </a:outerShdw>
              </a:effectLst>
            </a:rPr>
            <a:t>Nauru</a:t>
          </a:r>
          <a:endParaRPr lang="en-AU" dirty="0">
            <a:effectLst>
              <a:outerShdw blurRad="38100" dist="38100" dir="2700000" algn="tl">
                <a:srgbClr val="000000">
                  <a:alpha val="43137"/>
                </a:srgbClr>
              </a:outerShdw>
            </a:effectLst>
          </a:endParaRPr>
        </a:p>
      </dgm:t>
    </dgm:pt>
    <dgm:pt modelId="{8A06981C-1A53-4AE5-BE1E-9F2563AAB509}" type="parTrans" cxnId="{1DC3686C-C6D7-4C4A-B15E-9EDDBD9BDBF1}">
      <dgm:prSet/>
      <dgm:spPr/>
      <dgm:t>
        <a:bodyPr/>
        <a:lstStyle/>
        <a:p>
          <a:endParaRPr lang="en-AU"/>
        </a:p>
      </dgm:t>
    </dgm:pt>
    <dgm:pt modelId="{978D1653-9E72-44C6-8277-5FA73B650084}" type="sibTrans" cxnId="{1DC3686C-C6D7-4C4A-B15E-9EDDBD9BDBF1}">
      <dgm:prSet/>
      <dgm:spPr/>
      <dgm:t>
        <a:bodyPr/>
        <a:lstStyle/>
        <a:p>
          <a:endParaRPr lang="en-AU"/>
        </a:p>
      </dgm:t>
    </dgm:pt>
    <dgm:pt modelId="{CA8B5C9D-0C9B-48B2-A816-2B826899C933}">
      <dgm:prSet phldrT="[Text]"/>
      <dgm:spPr/>
      <dgm:t>
        <a:bodyPr/>
        <a:lstStyle/>
        <a:p>
          <a:r>
            <a:rPr lang="en-US" dirty="0">
              <a:effectLst>
                <a:outerShdw blurRad="38100" dist="38100" dir="2700000" algn="tl">
                  <a:srgbClr val="000000">
                    <a:alpha val="43137"/>
                  </a:srgbClr>
                </a:outerShdw>
              </a:effectLst>
            </a:rPr>
            <a:t>Tuvalu</a:t>
          </a:r>
          <a:endParaRPr lang="en-AU" dirty="0">
            <a:effectLst>
              <a:outerShdw blurRad="38100" dist="38100" dir="2700000" algn="tl">
                <a:srgbClr val="000000">
                  <a:alpha val="43137"/>
                </a:srgbClr>
              </a:outerShdw>
            </a:effectLst>
          </a:endParaRPr>
        </a:p>
      </dgm:t>
    </dgm:pt>
    <dgm:pt modelId="{3A4D4009-2752-49FC-8E0C-599D65082545}" type="parTrans" cxnId="{1B976B45-0593-47C3-827F-832881B01C7C}">
      <dgm:prSet/>
      <dgm:spPr/>
      <dgm:t>
        <a:bodyPr/>
        <a:lstStyle/>
        <a:p>
          <a:endParaRPr lang="en-AU"/>
        </a:p>
      </dgm:t>
    </dgm:pt>
    <dgm:pt modelId="{D4AB1C60-2685-401B-8C35-9AF47FC41981}" type="sibTrans" cxnId="{1B976B45-0593-47C3-827F-832881B01C7C}">
      <dgm:prSet/>
      <dgm:spPr/>
      <dgm:t>
        <a:bodyPr/>
        <a:lstStyle/>
        <a:p>
          <a:endParaRPr lang="en-AU"/>
        </a:p>
      </dgm:t>
    </dgm:pt>
    <dgm:pt modelId="{CEF3242D-7838-4D00-B524-4B238958E31F}">
      <dgm:prSet phldrT="[Text]"/>
      <dgm:spPr/>
      <dgm:t>
        <a:bodyPr/>
        <a:lstStyle/>
        <a:p>
          <a:r>
            <a:rPr lang="en-US" dirty="0"/>
            <a:t>Resource Recovery</a:t>
          </a:r>
          <a:endParaRPr lang="en-AU" dirty="0"/>
        </a:p>
      </dgm:t>
    </dgm:pt>
    <dgm:pt modelId="{89200053-E639-45EE-BE17-737E1F1D9D07}" type="parTrans" cxnId="{39DAA48E-3493-4B87-8289-399FB86D4DEA}">
      <dgm:prSet/>
      <dgm:spPr/>
      <dgm:t>
        <a:bodyPr/>
        <a:lstStyle/>
        <a:p>
          <a:endParaRPr lang="en-AU"/>
        </a:p>
      </dgm:t>
    </dgm:pt>
    <dgm:pt modelId="{B2CBCA97-4792-4E42-9BD5-8CE1441B23E8}" type="sibTrans" cxnId="{39DAA48E-3493-4B87-8289-399FB86D4DEA}">
      <dgm:prSet/>
      <dgm:spPr/>
      <dgm:t>
        <a:bodyPr/>
        <a:lstStyle/>
        <a:p>
          <a:endParaRPr lang="en-AU"/>
        </a:p>
      </dgm:t>
    </dgm:pt>
    <dgm:pt modelId="{4D2C5F61-1333-4D71-AA7E-0873E0E870F3}">
      <dgm:prSet phldrT="[Text]"/>
      <dgm:spPr/>
      <dgm:t>
        <a:bodyPr/>
        <a:lstStyle/>
        <a:p>
          <a:r>
            <a:rPr lang="en-US" dirty="0"/>
            <a:t>Communications &amp; Capacity</a:t>
          </a:r>
          <a:endParaRPr lang="en-AU" dirty="0"/>
        </a:p>
      </dgm:t>
    </dgm:pt>
    <dgm:pt modelId="{D5AC40C3-87F7-45D7-A18A-08C910ADE450}" type="parTrans" cxnId="{F0715F0C-AF68-4C3E-BC14-6081C6E04438}">
      <dgm:prSet/>
      <dgm:spPr/>
      <dgm:t>
        <a:bodyPr/>
        <a:lstStyle/>
        <a:p>
          <a:endParaRPr lang="en-AU"/>
        </a:p>
      </dgm:t>
    </dgm:pt>
    <dgm:pt modelId="{3655FD17-A1DE-4121-A17E-7A77AC7CF2D2}" type="sibTrans" cxnId="{F0715F0C-AF68-4C3E-BC14-6081C6E04438}">
      <dgm:prSet/>
      <dgm:spPr/>
      <dgm:t>
        <a:bodyPr/>
        <a:lstStyle/>
        <a:p>
          <a:endParaRPr lang="en-AU"/>
        </a:p>
      </dgm:t>
    </dgm:pt>
    <dgm:pt modelId="{DB179327-1CF3-4806-9660-9A3E68C72EF4}">
      <dgm:prSet phldrT="[Text]"/>
      <dgm:spPr/>
      <dgm:t>
        <a:bodyPr/>
        <a:lstStyle/>
        <a:p>
          <a:r>
            <a:rPr lang="en-US" dirty="0"/>
            <a:t>Timor-Leste</a:t>
          </a:r>
          <a:endParaRPr lang="en-AU" dirty="0"/>
        </a:p>
      </dgm:t>
    </dgm:pt>
    <dgm:pt modelId="{5A5579E1-1F6B-4D4A-8EB6-5ED478A31CE8}" type="parTrans" cxnId="{6898A9AC-A97A-4799-915A-472A2C3C19A8}">
      <dgm:prSet/>
      <dgm:spPr/>
      <dgm:t>
        <a:bodyPr/>
        <a:lstStyle/>
        <a:p>
          <a:endParaRPr lang="en-AU"/>
        </a:p>
      </dgm:t>
    </dgm:pt>
    <dgm:pt modelId="{AFF12AC4-59CC-4C6B-AAE0-226616E2C812}" type="sibTrans" cxnId="{6898A9AC-A97A-4799-915A-472A2C3C19A8}">
      <dgm:prSet/>
      <dgm:spPr/>
      <dgm:t>
        <a:bodyPr/>
        <a:lstStyle/>
        <a:p>
          <a:endParaRPr lang="en-AU"/>
        </a:p>
      </dgm:t>
    </dgm:pt>
    <dgm:pt modelId="{033FBE39-1B50-4A36-BE9A-40DB760F2815}">
      <dgm:prSet phldrT="[Text]"/>
      <dgm:spPr/>
      <dgm:t>
        <a:bodyPr/>
        <a:lstStyle/>
        <a:p>
          <a:r>
            <a:rPr lang="en-US" dirty="0"/>
            <a:t>Cook Islands</a:t>
          </a:r>
          <a:endParaRPr lang="en-AU" dirty="0"/>
        </a:p>
      </dgm:t>
    </dgm:pt>
    <dgm:pt modelId="{0500EA74-6A94-47A5-BCFB-71CE7B96FDC5}" type="parTrans" cxnId="{770416D4-B829-49BF-AD28-20302EA13987}">
      <dgm:prSet/>
      <dgm:spPr/>
      <dgm:t>
        <a:bodyPr/>
        <a:lstStyle/>
        <a:p>
          <a:endParaRPr lang="en-AU"/>
        </a:p>
      </dgm:t>
    </dgm:pt>
    <dgm:pt modelId="{99773BF0-7BC2-45B9-9379-C0BF10BBEF08}" type="sibTrans" cxnId="{770416D4-B829-49BF-AD28-20302EA13987}">
      <dgm:prSet/>
      <dgm:spPr/>
      <dgm:t>
        <a:bodyPr/>
        <a:lstStyle/>
        <a:p>
          <a:endParaRPr lang="en-AU"/>
        </a:p>
      </dgm:t>
    </dgm:pt>
    <dgm:pt modelId="{C6A17EAB-CA0D-4FED-9031-A1EF54F0F3D7}">
      <dgm:prSet phldrT="[Text]"/>
      <dgm:spPr/>
      <dgm:t>
        <a:bodyPr/>
        <a:lstStyle/>
        <a:p>
          <a:r>
            <a:rPr lang="en-US" dirty="0"/>
            <a:t>Solomon Islands</a:t>
          </a:r>
          <a:endParaRPr lang="en-AU" dirty="0"/>
        </a:p>
      </dgm:t>
    </dgm:pt>
    <dgm:pt modelId="{D56E5D01-E473-41FE-A8D4-23FCA5019656}" type="parTrans" cxnId="{24658C3C-3765-4724-A709-83F8125CE719}">
      <dgm:prSet/>
      <dgm:spPr/>
      <dgm:t>
        <a:bodyPr/>
        <a:lstStyle/>
        <a:p>
          <a:endParaRPr lang="en-AU"/>
        </a:p>
      </dgm:t>
    </dgm:pt>
    <dgm:pt modelId="{0AA9912F-C707-4B57-AFEB-365E243D1DC2}" type="sibTrans" cxnId="{24658C3C-3765-4724-A709-83F8125CE719}">
      <dgm:prSet/>
      <dgm:spPr/>
      <dgm:t>
        <a:bodyPr/>
        <a:lstStyle/>
        <a:p>
          <a:endParaRPr lang="en-AU"/>
        </a:p>
      </dgm:t>
    </dgm:pt>
    <dgm:pt modelId="{899B7CDB-718D-429F-9342-B6F4791F137B}">
      <dgm:prSet phldrT="[Text]"/>
      <dgm:spPr/>
      <dgm:t>
        <a:bodyPr/>
        <a:lstStyle/>
        <a:p>
          <a:r>
            <a:rPr lang="en-US" dirty="0"/>
            <a:t>Marshall Islands</a:t>
          </a:r>
          <a:endParaRPr lang="en-AU" dirty="0"/>
        </a:p>
      </dgm:t>
    </dgm:pt>
    <dgm:pt modelId="{5A0F8CCE-4479-46DE-937D-54FB929E30B1}" type="parTrans" cxnId="{B52E502A-C20F-43CB-AEE0-23DB7AFD9F30}">
      <dgm:prSet/>
      <dgm:spPr/>
      <dgm:t>
        <a:bodyPr/>
        <a:lstStyle/>
        <a:p>
          <a:endParaRPr lang="en-AU"/>
        </a:p>
      </dgm:t>
    </dgm:pt>
    <dgm:pt modelId="{81B9F934-D059-4437-BE13-B1200886305C}" type="sibTrans" cxnId="{B52E502A-C20F-43CB-AEE0-23DB7AFD9F30}">
      <dgm:prSet/>
      <dgm:spPr/>
      <dgm:t>
        <a:bodyPr/>
        <a:lstStyle/>
        <a:p>
          <a:endParaRPr lang="en-AU"/>
        </a:p>
      </dgm:t>
    </dgm:pt>
    <dgm:pt modelId="{7AF1B8A1-5EA8-4976-B961-8FDE86478153}">
      <dgm:prSet phldrT="[Text]"/>
      <dgm:spPr/>
      <dgm:t>
        <a:bodyPr/>
        <a:lstStyle/>
        <a:p>
          <a:r>
            <a:rPr lang="en-US" dirty="0"/>
            <a:t>Marshall Islands</a:t>
          </a:r>
          <a:endParaRPr lang="en-AU" dirty="0"/>
        </a:p>
      </dgm:t>
    </dgm:pt>
    <dgm:pt modelId="{924853AE-5A86-46D2-BDB6-6AFAA3300C85}" type="parTrans" cxnId="{F3576968-E2C8-448C-8FE3-8A8EBA90D648}">
      <dgm:prSet/>
      <dgm:spPr/>
      <dgm:t>
        <a:bodyPr/>
        <a:lstStyle/>
        <a:p>
          <a:endParaRPr lang="en-AU"/>
        </a:p>
      </dgm:t>
    </dgm:pt>
    <dgm:pt modelId="{8A1D623E-1C41-4DB9-8264-50BCB08D32D5}" type="sibTrans" cxnId="{F3576968-E2C8-448C-8FE3-8A8EBA90D648}">
      <dgm:prSet/>
      <dgm:spPr/>
      <dgm:t>
        <a:bodyPr/>
        <a:lstStyle/>
        <a:p>
          <a:endParaRPr lang="en-AU"/>
        </a:p>
      </dgm:t>
    </dgm:pt>
    <dgm:pt modelId="{F256B8EC-C35E-4550-9570-C7C60C0FBFF9}">
      <dgm:prSet phldrT="[Text]"/>
      <dgm:spPr>
        <a:solidFill>
          <a:schemeClr val="accent5">
            <a:lumMod val="60000"/>
            <a:lumOff val="40000"/>
          </a:schemeClr>
        </a:solidFill>
      </dgm:spPr>
      <dgm:t>
        <a:bodyPr/>
        <a:lstStyle/>
        <a:p>
          <a:r>
            <a:rPr lang="en-US" dirty="0"/>
            <a:t>Bilateral</a:t>
          </a:r>
          <a:endParaRPr lang="en-AU" dirty="0"/>
        </a:p>
      </dgm:t>
    </dgm:pt>
    <dgm:pt modelId="{341DA2C5-C3C7-451A-AB28-1E81770963FE}" type="parTrans" cxnId="{B93F8FDA-E203-4CA2-8D9E-AC5243304050}">
      <dgm:prSet/>
      <dgm:spPr/>
      <dgm:t>
        <a:bodyPr/>
        <a:lstStyle/>
        <a:p>
          <a:endParaRPr lang="en-AU"/>
        </a:p>
      </dgm:t>
    </dgm:pt>
    <dgm:pt modelId="{0F778D3A-004E-4150-A5FF-00951799F103}" type="sibTrans" cxnId="{B93F8FDA-E203-4CA2-8D9E-AC5243304050}">
      <dgm:prSet/>
      <dgm:spPr/>
      <dgm:t>
        <a:bodyPr/>
        <a:lstStyle/>
        <a:p>
          <a:endParaRPr lang="en-AU"/>
        </a:p>
      </dgm:t>
    </dgm:pt>
    <dgm:pt modelId="{927716CF-8DAA-404A-96FE-1E4388616CED}">
      <dgm:prSet phldrT="[Text]"/>
      <dgm:spPr>
        <a:solidFill>
          <a:schemeClr val="accent5">
            <a:lumMod val="50000"/>
          </a:schemeClr>
        </a:solidFill>
      </dgm:spPr>
      <dgm:t>
        <a:bodyPr/>
        <a:lstStyle/>
        <a:p>
          <a:r>
            <a:rPr lang="en-US" dirty="0"/>
            <a:t>Tonga (4:15)</a:t>
          </a:r>
          <a:endParaRPr lang="en-AU" dirty="0"/>
        </a:p>
      </dgm:t>
    </dgm:pt>
    <dgm:pt modelId="{D16F6387-548E-45BA-82E6-FE9A7C27A1A6}" type="parTrans" cxnId="{4166D38B-B4FD-48A2-925D-833710BA1FD6}">
      <dgm:prSet/>
      <dgm:spPr/>
      <dgm:t>
        <a:bodyPr/>
        <a:lstStyle/>
        <a:p>
          <a:endParaRPr lang="en-AU"/>
        </a:p>
      </dgm:t>
    </dgm:pt>
    <dgm:pt modelId="{FFBA38A8-0010-4480-BFA5-F7C550F51894}" type="sibTrans" cxnId="{4166D38B-B4FD-48A2-925D-833710BA1FD6}">
      <dgm:prSet/>
      <dgm:spPr/>
      <dgm:t>
        <a:bodyPr/>
        <a:lstStyle/>
        <a:p>
          <a:endParaRPr lang="en-AU"/>
        </a:p>
      </dgm:t>
    </dgm:pt>
    <dgm:pt modelId="{315B3236-A263-4B95-88ED-8F7BF1DBB3DF}" type="pres">
      <dgm:prSet presAssocID="{FB283878-7B60-4F32-A11C-9DD7DFDA319B}" presName="theList" presStyleCnt="0">
        <dgm:presLayoutVars>
          <dgm:dir/>
          <dgm:animLvl val="lvl"/>
          <dgm:resizeHandles val="exact"/>
        </dgm:presLayoutVars>
      </dgm:prSet>
      <dgm:spPr/>
    </dgm:pt>
    <dgm:pt modelId="{09F3DB18-FB09-4712-88C5-5E31EDE63771}" type="pres">
      <dgm:prSet presAssocID="{DC509BF8-F3EC-4E1E-939A-C0539344BF23}" presName="compNode" presStyleCnt="0"/>
      <dgm:spPr/>
    </dgm:pt>
    <dgm:pt modelId="{F6A0CD05-EAFD-4617-91A0-AA2109E6BBB3}" type="pres">
      <dgm:prSet presAssocID="{DC509BF8-F3EC-4E1E-939A-C0539344BF23}" presName="aNode" presStyleLbl="bgShp" presStyleIdx="0" presStyleCnt="5"/>
      <dgm:spPr/>
    </dgm:pt>
    <dgm:pt modelId="{61FE7499-FEBC-4ED6-A4BB-FC3E91729801}" type="pres">
      <dgm:prSet presAssocID="{DC509BF8-F3EC-4E1E-939A-C0539344BF23}" presName="textNode" presStyleLbl="bgShp" presStyleIdx="0" presStyleCnt="5"/>
      <dgm:spPr/>
    </dgm:pt>
    <dgm:pt modelId="{73D71433-1CBC-4C91-A6EC-FF62D6B2341F}" type="pres">
      <dgm:prSet presAssocID="{DC509BF8-F3EC-4E1E-939A-C0539344BF23}" presName="compChildNode" presStyleCnt="0"/>
      <dgm:spPr/>
    </dgm:pt>
    <dgm:pt modelId="{2241287A-8117-48CC-A750-49564490F413}" type="pres">
      <dgm:prSet presAssocID="{DC509BF8-F3EC-4E1E-939A-C0539344BF23}" presName="theInnerList" presStyleCnt="0"/>
      <dgm:spPr/>
    </dgm:pt>
    <dgm:pt modelId="{BB5D556C-B2A3-4D4B-987E-6B2D4211BF96}" type="pres">
      <dgm:prSet presAssocID="{F1B56C01-B640-436D-9AB5-01E3E001BDF8}" presName="childNode" presStyleLbl="node1" presStyleIdx="0" presStyleCnt="10">
        <dgm:presLayoutVars>
          <dgm:bulletEnabled val="1"/>
        </dgm:presLayoutVars>
      </dgm:prSet>
      <dgm:spPr/>
    </dgm:pt>
    <dgm:pt modelId="{AF163CAF-E896-4C12-BE6C-55780A6704F9}" type="pres">
      <dgm:prSet presAssocID="{F1B56C01-B640-436D-9AB5-01E3E001BDF8}" presName="aSpace2" presStyleCnt="0"/>
      <dgm:spPr/>
    </dgm:pt>
    <dgm:pt modelId="{E5A717B0-BC9E-4AE5-AD73-7F4C61CF3DCF}" type="pres">
      <dgm:prSet presAssocID="{D97A2EE6-D59E-40DE-8D2D-F76E85BCBBD8}" presName="childNode" presStyleLbl="node1" presStyleIdx="1" presStyleCnt="10">
        <dgm:presLayoutVars>
          <dgm:bulletEnabled val="1"/>
        </dgm:presLayoutVars>
      </dgm:prSet>
      <dgm:spPr/>
    </dgm:pt>
    <dgm:pt modelId="{DA1E6453-F77B-4BC2-B8FA-5A6501B35ECB}" type="pres">
      <dgm:prSet presAssocID="{DC509BF8-F3EC-4E1E-939A-C0539344BF23}" presName="aSpace" presStyleCnt="0"/>
      <dgm:spPr/>
    </dgm:pt>
    <dgm:pt modelId="{4D688F57-DA07-40DF-9762-D954D6311341}" type="pres">
      <dgm:prSet presAssocID="{2E84ADC8-A484-4659-AE19-E139E91C783C}" presName="compNode" presStyleCnt="0"/>
      <dgm:spPr/>
    </dgm:pt>
    <dgm:pt modelId="{BDD8EC3D-30A7-453F-BBE1-7D78D11F8EFE}" type="pres">
      <dgm:prSet presAssocID="{2E84ADC8-A484-4659-AE19-E139E91C783C}" presName="aNode" presStyleLbl="bgShp" presStyleIdx="1" presStyleCnt="5"/>
      <dgm:spPr/>
    </dgm:pt>
    <dgm:pt modelId="{C2B5900F-1705-48AC-B75C-A8FE98A10492}" type="pres">
      <dgm:prSet presAssocID="{2E84ADC8-A484-4659-AE19-E139E91C783C}" presName="textNode" presStyleLbl="bgShp" presStyleIdx="1" presStyleCnt="5"/>
      <dgm:spPr/>
    </dgm:pt>
    <dgm:pt modelId="{357AD183-0518-4D3B-950C-879470BC4C11}" type="pres">
      <dgm:prSet presAssocID="{2E84ADC8-A484-4659-AE19-E139E91C783C}" presName="compChildNode" presStyleCnt="0"/>
      <dgm:spPr/>
    </dgm:pt>
    <dgm:pt modelId="{DE04AF2B-B724-41D0-A982-7AE2EB5FAEA8}" type="pres">
      <dgm:prSet presAssocID="{2E84ADC8-A484-4659-AE19-E139E91C783C}" presName="theInnerList" presStyleCnt="0"/>
      <dgm:spPr/>
    </dgm:pt>
    <dgm:pt modelId="{A856C8DB-268F-46C4-AE35-7F41052F0BC4}" type="pres">
      <dgm:prSet presAssocID="{5E592C4B-E370-43E4-B225-86F2E3F31AA2}" presName="childNode" presStyleLbl="node1" presStyleIdx="2" presStyleCnt="10">
        <dgm:presLayoutVars>
          <dgm:bulletEnabled val="1"/>
        </dgm:presLayoutVars>
      </dgm:prSet>
      <dgm:spPr/>
    </dgm:pt>
    <dgm:pt modelId="{3A3896B6-5CD6-45DA-9909-DD8850282787}" type="pres">
      <dgm:prSet presAssocID="{5E592C4B-E370-43E4-B225-86F2E3F31AA2}" presName="aSpace2" presStyleCnt="0"/>
      <dgm:spPr/>
    </dgm:pt>
    <dgm:pt modelId="{D9923FC7-D466-4E29-A3D9-EBD322BA3D13}" type="pres">
      <dgm:prSet presAssocID="{CA8B5C9D-0C9B-48B2-A816-2B826899C933}" presName="childNode" presStyleLbl="node1" presStyleIdx="3" presStyleCnt="10">
        <dgm:presLayoutVars>
          <dgm:bulletEnabled val="1"/>
        </dgm:presLayoutVars>
      </dgm:prSet>
      <dgm:spPr/>
    </dgm:pt>
    <dgm:pt modelId="{37D3351F-0CE7-4F0D-B11F-16628589F2D8}" type="pres">
      <dgm:prSet presAssocID="{2E84ADC8-A484-4659-AE19-E139E91C783C}" presName="aSpace" presStyleCnt="0"/>
      <dgm:spPr/>
    </dgm:pt>
    <dgm:pt modelId="{A2A36A33-7E15-4838-ACE4-6166DBA5A8C3}" type="pres">
      <dgm:prSet presAssocID="{CEF3242D-7838-4D00-B524-4B238958E31F}" presName="compNode" presStyleCnt="0"/>
      <dgm:spPr/>
    </dgm:pt>
    <dgm:pt modelId="{183E8C31-4593-4033-9255-CE8C550DD1D1}" type="pres">
      <dgm:prSet presAssocID="{CEF3242D-7838-4D00-B524-4B238958E31F}" presName="aNode" presStyleLbl="bgShp" presStyleIdx="2" presStyleCnt="5"/>
      <dgm:spPr/>
    </dgm:pt>
    <dgm:pt modelId="{0AD04471-7DED-4A55-9EE2-201B70A5120B}" type="pres">
      <dgm:prSet presAssocID="{CEF3242D-7838-4D00-B524-4B238958E31F}" presName="textNode" presStyleLbl="bgShp" presStyleIdx="2" presStyleCnt="5"/>
      <dgm:spPr/>
    </dgm:pt>
    <dgm:pt modelId="{49FA68F3-F3A6-4D5C-AA85-715E6FE92F36}" type="pres">
      <dgm:prSet presAssocID="{CEF3242D-7838-4D00-B524-4B238958E31F}" presName="compChildNode" presStyleCnt="0"/>
      <dgm:spPr/>
    </dgm:pt>
    <dgm:pt modelId="{266E4D62-81C3-4099-BE70-4F6C8C7EE04C}" type="pres">
      <dgm:prSet presAssocID="{CEF3242D-7838-4D00-B524-4B238958E31F}" presName="theInnerList" presStyleCnt="0"/>
      <dgm:spPr/>
    </dgm:pt>
    <dgm:pt modelId="{C319FEAF-0904-4E51-A06F-29615EC5F1B5}" type="pres">
      <dgm:prSet presAssocID="{C6A17EAB-CA0D-4FED-9031-A1EF54F0F3D7}" presName="childNode" presStyleLbl="node1" presStyleIdx="4" presStyleCnt="10">
        <dgm:presLayoutVars>
          <dgm:bulletEnabled val="1"/>
        </dgm:presLayoutVars>
      </dgm:prSet>
      <dgm:spPr/>
    </dgm:pt>
    <dgm:pt modelId="{8A0A83FF-F8A8-4E87-9C0D-86D73EED12C8}" type="pres">
      <dgm:prSet presAssocID="{C6A17EAB-CA0D-4FED-9031-A1EF54F0F3D7}" presName="aSpace2" presStyleCnt="0"/>
      <dgm:spPr/>
    </dgm:pt>
    <dgm:pt modelId="{975436E8-BA37-4C92-B066-8360EACC6561}" type="pres">
      <dgm:prSet presAssocID="{899B7CDB-718D-429F-9342-B6F4791F137B}" presName="childNode" presStyleLbl="node1" presStyleIdx="5" presStyleCnt="10">
        <dgm:presLayoutVars>
          <dgm:bulletEnabled val="1"/>
        </dgm:presLayoutVars>
      </dgm:prSet>
      <dgm:spPr/>
    </dgm:pt>
    <dgm:pt modelId="{08AB1595-8C2F-4458-BD75-F4FBC2D02483}" type="pres">
      <dgm:prSet presAssocID="{CEF3242D-7838-4D00-B524-4B238958E31F}" presName="aSpace" presStyleCnt="0"/>
      <dgm:spPr/>
    </dgm:pt>
    <dgm:pt modelId="{CD92FB8B-A62B-441A-92A1-C258E263428C}" type="pres">
      <dgm:prSet presAssocID="{4D2C5F61-1333-4D71-AA7E-0873E0E870F3}" presName="compNode" presStyleCnt="0"/>
      <dgm:spPr/>
    </dgm:pt>
    <dgm:pt modelId="{3C9FD4F7-DE6D-429E-8125-7266301AE4DE}" type="pres">
      <dgm:prSet presAssocID="{4D2C5F61-1333-4D71-AA7E-0873E0E870F3}" presName="aNode" presStyleLbl="bgShp" presStyleIdx="3" presStyleCnt="5"/>
      <dgm:spPr/>
    </dgm:pt>
    <dgm:pt modelId="{C17A9BCF-AD4F-4986-9C3A-E23B97943740}" type="pres">
      <dgm:prSet presAssocID="{4D2C5F61-1333-4D71-AA7E-0873E0E870F3}" presName="textNode" presStyleLbl="bgShp" presStyleIdx="3" presStyleCnt="5"/>
      <dgm:spPr/>
    </dgm:pt>
    <dgm:pt modelId="{45DE80EE-AA32-45B9-82D6-FB9729FB2551}" type="pres">
      <dgm:prSet presAssocID="{4D2C5F61-1333-4D71-AA7E-0873E0E870F3}" presName="compChildNode" presStyleCnt="0"/>
      <dgm:spPr/>
    </dgm:pt>
    <dgm:pt modelId="{EB3A71E0-99BE-4BF4-8B6B-64F02DA3D5F6}" type="pres">
      <dgm:prSet presAssocID="{4D2C5F61-1333-4D71-AA7E-0873E0E870F3}" presName="theInnerList" presStyleCnt="0"/>
      <dgm:spPr/>
    </dgm:pt>
    <dgm:pt modelId="{A83A7A3F-4D30-4F0C-9D9A-27F560594208}" type="pres">
      <dgm:prSet presAssocID="{DB179327-1CF3-4806-9660-9A3E68C72EF4}" presName="childNode" presStyleLbl="node1" presStyleIdx="6" presStyleCnt="10">
        <dgm:presLayoutVars>
          <dgm:bulletEnabled val="1"/>
        </dgm:presLayoutVars>
      </dgm:prSet>
      <dgm:spPr/>
    </dgm:pt>
    <dgm:pt modelId="{4ADBF81F-3D7A-4C46-8D0F-7E52882B1BDA}" type="pres">
      <dgm:prSet presAssocID="{DB179327-1CF3-4806-9660-9A3E68C72EF4}" presName="aSpace2" presStyleCnt="0"/>
      <dgm:spPr/>
    </dgm:pt>
    <dgm:pt modelId="{0DFBAAD7-BF7C-462A-B33D-5CDA3B1EA0A6}" type="pres">
      <dgm:prSet presAssocID="{033FBE39-1B50-4A36-BE9A-40DB760F2815}" presName="childNode" presStyleLbl="node1" presStyleIdx="7" presStyleCnt="10">
        <dgm:presLayoutVars>
          <dgm:bulletEnabled val="1"/>
        </dgm:presLayoutVars>
      </dgm:prSet>
      <dgm:spPr/>
    </dgm:pt>
    <dgm:pt modelId="{97C92D7B-6085-4057-B93D-54AD11161C32}" type="pres">
      <dgm:prSet presAssocID="{033FBE39-1B50-4A36-BE9A-40DB760F2815}" presName="aSpace2" presStyleCnt="0"/>
      <dgm:spPr/>
    </dgm:pt>
    <dgm:pt modelId="{9D4ECFD1-4A73-481A-A555-3413E28BC99E}" type="pres">
      <dgm:prSet presAssocID="{7AF1B8A1-5EA8-4976-B961-8FDE86478153}" presName="childNode" presStyleLbl="node1" presStyleIdx="8" presStyleCnt="10">
        <dgm:presLayoutVars>
          <dgm:bulletEnabled val="1"/>
        </dgm:presLayoutVars>
      </dgm:prSet>
      <dgm:spPr/>
    </dgm:pt>
    <dgm:pt modelId="{83F8651E-C40F-4018-9A1A-5C233F7D3131}" type="pres">
      <dgm:prSet presAssocID="{4D2C5F61-1333-4D71-AA7E-0873E0E870F3}" presName="aSpace" presStyleCnt="0"/>
      <dgm:spPr/>
    </dgm:pt>
    <dgm:pt modelId="{E711A6F6-26DA-4E99-95BD-E3B2E559DA7F}" type="pres">
      <dgm:prSet presAssocID="{F256B8EC-C35E-4550-9570-C7C60C0FBFF9}" presName="compNode" presStyleCnt="0"/>
      <dgm:spPr/>
    </dgm:pt>
    <dgm:pt modelId="{9A73663C-E793-4D1D-BF2A-65B0E2DCDC1A}" type="pres">
      <dgm:prSet presAssocID="{F256B8EC-C35E-4550-9570-C7C60C0FBFF9}" presName="aNode" presStyleLbl="bgShp" presStyleIdx="4" presStyleCnt="5"/>
      <dgm:spPr/>
    </dgm:pt>
    <dgm:pt modelId="{42C92864-7CD2-42AF-A330-389F7121764F}" type="pres">
      <dgm:prSet presAssocID="{F256B8EC-C35E-4550-9570-C7C60C0FBFF9}" presName="textNode" presStyleLbl="bgShp" presStyleIdx="4" presStyleCnt="5"/>
      <dgm:spPr/>
    </dgm:pt>
    <dgm:pt modelId="{DD1B2552-E15B-4E6B-8BF3-9F2C03BE7C11}" type="pres">
      <dgm:prSet presAssocID="{F256B8EC-C35E-4550-9570-C7C60C0FBFF9}" presName="compChildNode" presStyleCnt="0"/>
      <dgm:spPr/>
    </dgm:pt>
    <dgm:pt modelId="{FE2989D0-1B84-4916-A7CD-2727E70D467E}" type="pres">
      <dgm:prSet presAssocID="{F256B8EC-C35E-4550-9570-C7C60C0FBFF9}" presName="theInnerList" presStyleCnt="0"/>
      <dgm:spPr/>
    </dgm:pt>
    <dgm:pt modelId="{8EFC70A1-5C71-4187-A029-0A695B024E7A}" type="pres">
      <dgm:prSet presAssocID="{927716CF-8DAA-404A-96FE-1E4388616CED}" presName="childNode" presStyleLbl="node1" presStyleIdx="9" presStyleCnt="10" custScaleY="30525" custLinFactNeighborX="1240" custLinFactNeighborY="-34514">
        <dgm:presLayoutVars>
          <dgm:bulletEnabled val="1"/>
        </dgm:presLayoutVars>
      </dgm:prSet>
      <dgm:spPr/>
    </dgm:pt>
  </dgm:ptLst>
  <dgm:cxnLst>
    <dgm:cxn modelId="{8036440A-1647-4F10-B590-A7B87A49AAD9}" type="presOf" srcId="{4D2C5F61-1333-4D71-AA7E-0873E0E870F3}" destId="{C17A9BCF-AD4F-4986-9C3A-E23B97943740}" srcOrd="1" destOrd="0" presId="urn:microsoft.com/office/officeart/2005/8/layout/lProcess2"/>
    <dgm:cxn modelId="{D654300B-3838-4689-8B83-E1EB649D68A6}" type="presOf" srcId="{899B7CDB-718D-429F-9342-B6F4791F137B}" destId="{975436E8-BA37-4C92-B066-8360EACC6561}" srcOrd="0" destOrd="0" presId="urn:microsoft.com/office/officeart/2005/8/layout/lProcess2"/>
    <dgm:cxn modelId="{F0715F0C-AF68-4C3E-BC14-6081C6E04438}" srcId="{FB283878-7B60-4F32-A11C-9DD7DFDA319B}" destId="{4D2C5F61-1333-4D71-AA7E-0873E0E870F3}" srcOrd="3" destOrd="0" parTransId="{D5AC40C3-87F7-45D7-A18A-08C910ADE450}" sibTransId="{3655FD17-A1DE-4121-A17E-7A77AC7CF2D2}"/>
    <dgm:cxn modelId="{BBB2930F-8FBF-4DB8-BD57-A9F89517B414}" srcId="{FB283878-7B60-4F32-A11C-9DD7DFDA319B}" destId="{DC509BF8-F3EC-4E1E-939A-C0539344BF23}" srcOrd="0" destOrd="0" parTransId="{5D116ED8-2007-45D7-A08B-4A9A363FB5DF}" sibTransId="{CD84AA46-C923-4C9C-9C1E-D5774AA79AA2}"/>
    <dgm:cxn modelId="{45EB6F27-5323-4A9E-BBE4-27C2FC2BA854}" type="presOf" srcId="{927716CF-8DAA-404A-96FE-1E4388616CED}" destId="{8EFC70A1-5C71-4187-A029-0A695B024E7A}" srcOrd="0" destOrd="0" presId="urn:microsoft.com/office/officeart/2005/8/layout/lProcess2"/>
    <dgm:cxn modelId="{B52E502A-C20F-43CB-AEE0-23DB7AFD9F30}" srcId="{CEF3242D-7838-4D00-B524-4B238958E31F}" destId="{899B7CDB-718D-429F-9342-B6F4791F137B}" srcOrd="1" destOrd="0" parTransId="{5A0F8CCE-4479-46DE-937D-54FB929E30B1}" sibTransId="{81B9F934-D059-4437-BE13-B1200886305C}"/>
    <dgm:cxn modelId="{07A2532A-6587-4FE7-ABFC-DA0E28A481C1}" type="presOf" srcId="{DC509BF8-F3EC-4E1E-939A-C0539344BF23}" destId="{61FE7499-FEBC-4ED6-A4BB-FC3E91729801}" srcOrd="1" destOrd="0" presId="urn:microsoft.com/office/officeart/2005/8/layout/lProcess2"/>
    <dgm:cxn modelId="{7D8F3036-31B9-4A27-BD9D-AC101A515E27}" type="presOf" srcId="{033FBE39-1B50-4A36-BE9A-40DB760F2815}" destId="{0DFBAAD7-BF7C-462A-B33D-5CDA3B1EA0A6}" srcOrd="0" destOrd="0" presId="urn:microsoft.com/office/officeart/2005/8/layout/lProcess2"/>
    <dgm:cxn modelId="{C8676138-D4CA-4C77-A6F1-C4364CE2C6BD}" type="presOf" srcId="{F256B8EC-C35E-4550-9570-C7C60C0FBFF9}" destId="{42C92864-7CD2-42AF-A330-389F7121764F}" srcOrd="1" destOrd="0" presId="urn:microsoft.com/office/officeart/2005/8/layout/lProcess2"/>
    <dgm:cxn modelId="{24658C3C-3765-4724-A709-83F8125CE719}" srcId="{CEF3242D-7838-4D00-B524-4B238958E31F}" destId="{C6A17EAB-CA0D-4FED-9031-A1EF54F0F3D7}" srcOrd="0" destOrd="0" parTransId="{D56E5D01-E473-41FE-A8D4-23FCA5019656}" sibTransId="{0AA9912F-C707-4B57-AFEB-365E243D1DC2}"/>
    <dgm:cxn modelId="{EDCE2940-AB20-4C29-8982-0E8A823E0C2D}" type="presOf" srcId="{F256B8EC-C35E-4550-9570-C7C60C0FBFF9}" destId="{9A73663C-E793-4D1D-BF2A-65B0E2DCDC1A}" srcOrd="0" destOrd="0" presId="urn:microsoft.com/office/officeart/2005/8/layout/lProcess2"/>
    <dgm:cxn modelId="{5B0DE361-7860-41F7-A31B-7B10C1AF899F}" srcId="{FB283878-7B60-4F32-A11C-9DD7DFDA319B}" destId="{2E84ADC8-A484-4659-AE19-E139E91C783C}" srcOrd="1" destOrd="0" parTransId="{FF2A3117-43A9-4FE6-828F-1523180CE5CE}" sibTransId="{C4160240-14DD-4EDC-A027-0606AF3261D7}"/>
    <dgm:cxn modelId="{1B976B45-0593-47C3-827F-832881B01C7C}" srcId="{2E84ADC8-A484-4659-AE19-E139E91C783C}" destId="{CA8B5C9D-0C9B-48B2-A816-2B826899C933}" srcOrd="1" destOrd="0" parTransId="{3A4D4009-2752-49FC-8E0C-599D65082545}" sibTransId="{D4AB1C60-2685-401B-8C35-9AF47FC41981}"/>
    <dgm:cxn modelId="{E7EB0F47-A4A3-49E7-8207-8D43512DB8C8}" type="presOf" srcId="{FB283878-7B60-4F32-A11C-9DD7DFDA319B}" destId="{315B3236-A263-4B95-88ED-8F7BF1DBB3DF}" srcOrd="0" destOrd="0" presId="urn:microsoft.com/office/officeart/2005/8/layout/lProcess2"/>
    <dgm:cxn modelId="{F3576968-E2C8-448C-8FE3-8A8EBA90D648}" srcId="{4D2C5F61-1333-4D71-AA7E-0873E0E870F3}" destId="{7AF1B8A1-5EA8-4976-B961-8FDE86478153}" srcOrd="2" destOrd="0" parTransId="{924853AE-5A86-46D2-BDB6-6AFAA3300C85}" sibTransId="{8A1D623E-1C41-4DB9-8264-50BCB08D32D5}"/>
    <dgm:cxn modelId="{2B8DEC68-A890-4333-9744-B2E87E422899}" type="presOf" srcId="{5E592C4B-E370-43E4-B225-86F2E3F31AA2}" destId="{A856C8DB-268F-46C4-AE35-7F41052F0BC4}" srcOrd="0" destOrd="0" presId="urn:microsoft.com/office/officeart/2005/8/layout/lProcess2"/>
    <dgm:cxn modelId="{1DC3686C-C6D7-4C4A-B15E-9EDDBD9BDBF1}" srcId="{2E84ADC8-A484-4659-AE19-E139E91C783C}" destId="{5E592C4B-E370-43E4-B225-86F2E3F31AA2}" srcOrd="0" destOrd="0" parTransId="{8A06981C-1A53-4AE5-BE1E-9F2563AAB509}" sibTransId="{978D1653-9E72-44C6-8277-5FA73B650084}"/>
    <dgm:cxn modelId="{5934A26C-6DB2-40C4-BB39-0F77240C1820}" type="presOf" srcId="{CA8B5C9D-0C9B-48B2-A816-2B826899C933}" destId="{D9923FC7-D466-4E29-A3D9-EBD322BA3D13}" srcOrd="0" destOrd="0" presId="urn:microsoft.com/office/officeart/2005/8/layout/lProcess2"/>
    <dgm:cxn modelId="{9ADA4982-E3ED-4954-938A-C6225D8DE7C3}" type="presOf" srcId="{F1B56C01-B640-436D-9AB5-01E3E001BDF8}" destId="{BB5D556C-B2A3-4D4B-987E-6B2D4211BF96}" srcOrd="0" destOrd="0" presId="urn:microsoft.com/office/officeart/2005/8/layout/lProcess2"/>
    <dgm:cxn modelId="{64A1B682-66B9-408E-8EDC-F12C76AF0179}" type="presOf" srcId="{7AF1B8A1-5EA8-4976-B961-8FDE86478153}" destId="{9D4ECFD1-4A73-481A-A555-3413E28BC99E}" srcOrd="0" destOrd="0" presId="urn:microsoft.com/office/officeart/2005/8/layout/lProcess2"/>
    <dgm:cxn modelId="{D8BDDC86-ECCC-400B-A9EF-0B1220096CD2}" srcId="{DC509BF8-F3EC-4E1E-939A-C0539344BF23}" destId="{D97A2EE6-D59E-40DE-8D2D-F76E85BCBBD8}" srcOrd="1" destOrd="0" parTransId="{8DBDC890-F224-4B2C-908C-07E182757911}" sibTransId="{E167406B-2CDF-4190-A34B-D4DB04DFD047}"/>
    <dgm:cxn modelId="{4166D38B-B4FD-48A2-925D-833710BA1FD6}" srcId="{F256B8EC-C35E-4550-9570-C7C60C0FBFF9}" destId="{927716CF-8DAA-404A-96FE-1E4388616CED}" srcOrd="0" destOrd="0" parTransId="{D16F6387-548E-45BA-82E6-FE9A7C27A1A6}" sibTransId="{FFBA38A8-0010-4480-BFA5-F7C550F51894}"/>
    <dgm:cxn modelId="{39DAA48E-3493-4B87-8289-399FB86D4DEA}" srcId="{FB283878-7B60-4F32-A11C-9DD7DFDA319B}" destId="{CEF3242D-7838-4D00-B524-4B238958E31F}" srcOrd="2" destOrd="0" parTransId="{89200053-E639-45EE-BE17-737E1F1D9D07}" sibTransId="{B2CBCA97-4792-4E42-9BD5-8CE1441B23E8}"/>
    <dgm:cxn modelId="{5022E192-E754-44C1-BADA-867DB6BDEB25}" type="presOf" srcId="{4D2C5F61-1333-4D71-AA7E-0873E0E870F3}" destId="{3C9FD4F7-DE6D-429E-8125-7266301AE4DE}" srcOrd="0" destOrd="0" presId="urn:microsoft.com/office/officeart/2005/8/layout/lProcess2"/>
    <dgm:cxn modelId="{1D9A1A96-BC91-4555-A033-D4EC5061E9EF}" type="presOf" srcId="{C6A17EAB-CA0D-4FED-9031-A1EF54F0F3D7}" destId="{C319FEAF-0904-4E51-A06F-29615EC5F1B5}" srcOrd="0" destOrd="0" presId="urn:microsoft.com/office/officeart/2005/8/layout/lProcess2"/>
    <dgm:cxn modelId="{9878DA99-9E98-4233-8E54-6CAB7D5B2238}" type="presOf" srcId="{DB179327-1CF3-4806-9660-9A3E68C72EF4}" destId="{A83A7A3F-4D30-4F0C-9D9A-27F560594208}" srcOrd="0" destOrd="0" presId="urn:microsoft.com/office/officeart/2005/8/layout/lProcess2"/>
    <dgm:cxn modelId="{33B4C4A7-7F8A-4AD7-9797-E64B0A714BF2}" type="presOf" srcId="{2E84ADC8-A484-4659-AE19-E139E91C783C}" destId="{C2B5900F-1705-48AC-B75C-A8FE98A10492}" srcOrd="1" destOrd="0" presId="urn:microsoft.com/office/officeart/2005/8/layout/lProcess2"/>
    <dgm:cxn modelId="{6898A9AC-A97A-4799-915A-472A2C3C19A8}" srcId="{4D2C5F61-1333-4D71-AA7E-0873E0E870F3}" destId="{DB179327-1CF3-4806-9660-9A3E68C72EF4}" srcOrd="0" destOrd="0" parTransId="{5A5579E1-1F6B-4D4A-8EB6-5ED478A31CE8}" sibTransId="{AFF12AC4-59CC-4C6B-AAE0-226616E2C812}"/>
    <dgm:cxn modelId="{4DC312AE-0554-497F-817C-1F5997D249E1}" type="presOf" srcId="{CEF3242D-7838-4D00-B524-4B238958E31F}" destId="{0AD04471-7DED-4A55-9EE2-201B70A5120B}" srcOrd="1" destOrd="0" presId="urn:microsoft.com/office/officeart/2005/8/layout/lProcess2"/>
    <dgm:cxn modelId="{615337BC-E38A-431A-AA00-4835F1A89F00}" type="presOf" srcId="{CEF3242D-7838-4D00-B524-4B238958E31F}" destId="{183E8C31-4593-4033-9255-CE8C550DD1D1}" srcOrd="0" destOrd="0" presId="urn:microsoft.com/office/officeart/2005/8/layout/lProcess2"/>
    <dgm:cxn modelId="{125C2BC5-6D1C-4324-918C-F96C8D455F4C}" type="presOf" srcId="{DC509BF8-F3EC-4E1E-939A-C0539344BF23}" destId="{F6A0CD05-EAFD-4617-91A0-AA2109E6BBB3}" srcOrd="0" destOrd="0" presId="urn:microsoft.com/office/officeart/2005/8/layout/lProcess2"/>
    <dgm:cxn modelId="{4564BDD0-FDD4-4A27-9302-38BE8D584684}" srcId="{DC509BF8-F3EC-4E1E-939A-C0539344BF23}" destId="{F1B56C01-B640-436D-9AB5-01E3E001BDF8}" srcOrd="0" destOrd="0" parTransId="{C0CD08F9-5AD3-4873-AA55-D3393F393730}" sibTransId="{A52835FD-C33F-4E8F-90D4-1E706E3B5F5A}"/>
    <dgm:cxn modelId="{DABE3DD1-B446-41FB-9F83-182CF7DD7E62}" type="presOf" srcId="{2E84ADC8-A484-4659-AE19-E139E91C783C}" destId="{BDD8EC3D-30A7-453F-BBE1-7D78D11F8EFE}" srcOrd="0" destOrd="0" presId="urn:microsoft.com/office/officeart/2005/8/layout/lProcess2"/>
    <dgm:cxn modelId="{770416D4-B829-49BF-AD28-20302EA13987}" srcId="{4D2C5F61-1333-4D71-AA7E-0873E0E870F3}" destId="{033FBE39-1B50-4A36-BE9A-40DB760F2815}" srcOrd="1" destOrd="0" parTransId="{0500EA74-6A94-47A5-BCFB-71CE7B96FDC5}" sibTransId="{99773BF0-7BC2-45B9-9379-C0BF10BBEF08}"/>
    <dgm:cxn modelId="{B93F8FDA-E203-4CA2-8D9E-AC5243304050}" srcId="{FB283878-7B60-4F32-A11C-9DD7DFDA319B}" destId="{F256B8EC-C35E-4550-9570-C7C60C0FBFF9}" srcOrd="4" destOrd="0" parTransId="{341DA2C5-C3C7-451A-AB28-1E81770963FE}" sibTransId="{0F778D3A-004E-4150-A5FF-00951799F103}"/>
    <dgm:cxn modelId="{813625F1-02D2-40DC-A248-19B569AA4844}" type="presOf" srcId="{D97A2EE6-D59E-40DE-8D2D-F76E85BCBBD8}" destId="{E5A717B0-BC9E-4AE5-AD73-7F4C61CF3DCF}" srcOrd="0" destOrd="0" presId="urn:microsoft.com/office/officeart/2005/8/layout/lProcess2"/>
    <dgm:cxn modelId="{5D6735D7-47D7-4793-A648-60437BE800F6}" type="presParOf" srcId="{315B3236-A263-4B95-88ED-8F7BF1DBB3DF}" destId="{09F3DB18-FB09-4712-88C5-5E31EDE63771}" srcOrd="0" destOrd="0" presId="urn:microsoft.com/office/officeart/2005/8/layout/lProcess2"/>
    <dgm:cxn modelId="{4BF11DE1-D430-430E-AAA3-253ABBFBA827}" type="presParOf" srcId="{09F3DB18-FB09-4712-88C5-5E31EDE63771}" destId="{F6A0CD05-EAFD-4617-91A0-AA2109E6BBB3}" srcOrd="0" destOrd="0" presId="urn:microsoft.com/office/officeart/2005/8/layout/lProcess2"/>
    <dgm:cxn modelId="{E7BB6B64-FD75-40FF-85B7-0BF921DF07D2}" type="presParOf" srcId="{09F3DB18-FB09-4712-88C5-5E31EDE63771}" destId="{61FE7499-FEBC-4ED6-A4BB-FC3E91729801}" srcOrd="1" destOrd="0" presId="urn:microsoft.com/office/officeart/2005/8/layout/lProcess2"/>
    <dgm:cxn modelId="{891E2E03-3838-4874-92AC-9891FCA27CFD}" type="presParOf" srcId="{09F3DB18-FB09-4712-88C5-5E31EDE63771}" destId="{73D71433-1CBC-4C91-A6EC-FF62D6B2341F}" srcOrd="2" destOrd="0" presId="urn:microsoft.com/office/officeart/2005/8/layout/lProcess2"/>
    <dgm:cxn modelId="{F69FB88E-7E61-40DD-934A-A8101803DE8B}" type="presParOf" srcId="{73D71433-1CBC-4C91-A6EC-FF62D6B2341F}" destId="{2241287A-8117-48CC-A750-49564490F413}" srcOrd="0" destOrd="0" presId="urn:microsoft.com/office/officeart/2005/8/layout/lProcess2"/>
    <dgm:cxn modelId="{411D4A85-6EB0-417B-A6E2-417244792472}" type="presParOf" srcId="{2241287A-8117-48CC-A750-49564490F413}" destId="{BB5D556C-B2A3-4D4B-987E-6B2D4211BF96}" srcOrd="0" destOrd="0" presId="urn:microsoft.com/office/officeart/2005/8/layout/lProcess2"/>
    <dgm:cxn modelId="{DB81E194-A2BC-43D6-B68E-5ACC66D32E3C}" type="presParOf" srcId="{2241287A-8117-48CC-A750-49564490F413}" destId="{AF163CAF-E896-4C12-BE6C-55780A6704F9}" srcOrd="1" destOrd="0" presId="urn:microsoft.com/office/officeart/2005/8/layout/lProcess2"/>
    <dgm:cxn modelId="{C55EA136-F55E-4498-86B9-B84872BBB62A}" type="presParOf" srcId="{2241287A-8117-48CC-A750-49564490F413}" destId="{E5A717B0-BC9E-4AE5-AD73-7F4C61CF3DCF}" srcOrd="2" destOrd="0" presId="urn:microsoft.com/office/officeart/2005/8/layout/lProcess2"/>
    <dgm:cxn modelId="{2178C7F3-4339-43BD-B5AD-E84EAF2B136F}" type="presParOf" srcId="{315B3236-A263-4B95-88ED-8F7BF1DBB3DF}" destId="{DA1E6453-F77B-4BC2-B8FA-5A6501B35ECB}" srcOrd="1" destOrd="0" presId="urn:microsoft.com/office/officeart/2005/8/layout/lProcess2"/>
    <dgm:cxn modelId="{2F80DF4C-5E5E-4027-B09F-B3ABD9B3218C}" type="presParOf" srcId="{315B3236-A263-4B95-88ED-8F7BF1DBB3DF}" destId="{4D688F57-DA07-40DF-9762-D954D6311341}" srcOrd="2" destOrd="0" presId="urn:microsoft.com/office/officeart/2005/8/layout/lProcess2"/>
    <dgm:cxn modelId="{163C67DE-9492-490B-82DC-FF60DE22E57A}" type="presParOf" srcId="{4D688F57-DA07-40DF-9762-D954D6311341}" destId="{BDD8EC3D-30A7-453F-BBE1-7D78D11F8EFE}" srcOrd="0" destOrd="0" presId="urn:microsoft.com/office/officeart/2005/8/layout/lProcess2"/>
    <dgm:cxn modelId="{83251442-2B6A-4955-BF21-B3D4B82F9D82}" type="presParOf" srcId="{4D688F57-DA07-40DF-9762-D954D6311341}" destId="{C2B5900F-1705-48AC-B75C-A8FE98A10492}" srcOrd="1" destOrd="0" presId="urn:microsoft.com/office/officeart/2005/8/layout/lProcess2"/>
    <dgm:cxn modelId="{14CF9079-3598-4E5E-9E93-F600638602A5}" type="presParOf" srcId="{4D688F57-DA07-40DF-9762-D954D6311341}" destId="{357AD183-0518-4D3B-950C-879470BC4C11}" srcOrd="2" destOrd="0" presId="urn:microsoft.com/office/officeart/2005/8/layout/lProcess2"/>
    <dgm:cxn modelId="{5BD12C79-A252-4745-8079-7B2501034FDA}" type="presParOf" srcId="{357AD183-0518-4D3B-950C-879470BC4C11}" destId="{DE04AF2B-B724-41D0-A982-7AE2EB5FAEA8}" srcOrd="0" destOrd="0" presId="urn:microsoft.com/office/officeart/2005/8/layout/lProcess2"/>
    <dgm:cxn modelId="{963D4059-335E-42E1-B609-79CD9F5BCA6F}" type="presParOf" srcId="{DE04AF2B-B724-41D0-A982-7AE2EB5FAEA8}" destId="{A856C8DB-268F-46C4-AE35-7F41052F0BC4}" srcOrd="0" destOrd="0" presId="urn:microsoft.com/office/officeart/2005/8/layout/lProcess2"/>
    <dgm:cxn modelId="{B1620564-9263-4A9A-A3B4-2D79F92C38B0}" type="presParOf" srcId="{DE04AF2B-B724-41D0-A982-7AE2EB5FAEA8}" destId="{3A3896B6-5CD6-45DA-9909-DD8850282787}" srcOrd="1" destOrd="0" presId="urn:microsoft.com/office/officeart/2005/8/layout/lProcess2"/>
    <dgm:cxn modelId="{89FA6C63-C70E-433B-8D0B-BDB4D6EDF628}" type="presParOf" srcId="{DE04AF2B-B724-41D0-A982-7AE2EB5FAEA8}" destId="{D9923FC7-D466-4E29-A3D9-EBD322BA3D13}" srcOrd="2" destOrd="0" presId="urn:microsoft.com/office/officeart/2005/8/layout/lProcess2"/>
    <dgm:cxn modelId="{59AB706A-A84A-40FD-B943-49F7E8F6AB4F}" type="presParOf" srcId="{315B3236-A263-4B95-88ED-8F7BF1DBB3DF}" destId="{37D3351F-0CE7-4F0D-B11F-16628589F2D8}" srcOrd="3" destOrd="0" presId="urn:microsoft.com/office/officeart/2005/8/layout/lProcess2"/>
    <dgm:cxn modelId="{C0925FC1-5F5F-485B-903A-63F44AD8E30B}" type="presParOf" srcId="{315B3236-A263-4B95-88ED-8F7BF1DBB3DF}" destId="{A2A36A33-7E15-4838-ACE4-6166DBA5A8C3}" srcOrd="4" destOrd="0" presId="urn:microsoft.com/office/officeart/2005/8/layout/lProcess2"/>
    <dgm:cxn modelId="{7E92DEC0-9F67-4744-80CD-393CFC3510FF}" type="presParOf" srcId="{A2A36A33-7E15-4838-ACE4-6166DBA5A8C3}" destId="{183E8C31-4593-4033-9255-CE8C550DD1D1}" srcOrd="0" destOrd="0" presId="urn:microsoft.com/office/officeart/2005/8/layout/lProcess2"/>
    <dgm:cxn modelId="{B38E228D-1438-4089-9C01-61F56C504B69}" type="presParOf" srcId="{A2A36A33-7E15-4838-ACE4-6166DBA5A8C3}" destId="{0AD04471-7DED-4A55-9EE2-201B70A5120B}" srcOrd="1" destOrd="0" presId="urn:microsoft.com/office/officeart/2005/8/layout/lProcess2"/>
    <dgm:cxn modelId="{B6867216-1C6D-479A-BDFC-6CA23161E355}" type="presParOf" srcId="{A2A36A33-7E15-4838-ACE4-6166DBA5A8C3}" destId="{49FA68F3-F3A6-4D5C-AA85-715E6FE92F36}" srcOrd="2" destOrd="0" presId="urn:microsoft.com/office/officeart/2005/8/layout/lProcess2"/>
    <dgm:cxn modelId="{DB79205E-62BC-456A-A43A-8A8887E73B58}" type="presParOf" srcId="{49FA68F3-F3A6-4D5C-AA85-715E6FE92F36}" destId="{266E4D62-81C3-4099-BE70-4F6C8C7EE04C}" srcOrd="0" destOrd="0" presId="urn:microsoft.com/office/officeart/2005/8/layout/lProcess2"/>
    <dgm:cxn modelId="{BB25D687-1DD9-4DED-B226-0E21E91E0B86}" type="presParOf" srcId="{266E4D62-81C3-4099-BE70-4F6C8C7EE04C}" destId="{C319FEAF-0904-4E51-A06F-29615EC5F1B5}" srcOrd="0" destOrd="0" presId="urn:microsoft.com/office/officeart/2005/8/layout/lProcess2"/>
    <dgm:cxn modelId="{F04C7854-D896-4E57-968D-5C8FD3EEE635}" type="presParOf" srcId="{266E4D62-81C3-4099-BE70-4F6C8C7EE04C}" destId="{8A0A83FF-F8A8-4E87-9C0D-86D73EED12C8}" srcOrd="1" destOrd="0" presId="urn:microsoft.com/office/officeart/2005/8/layout/lProcess2"/>
    <dgm:cxn modelId="{0F8D9A09-7A77-4AB9-AF1F-06F69FD35473}" type="presParOf" srcId="{266E4D62-81C3-4099-BE70-4F6C8C7EE04C}" destId="{975436E8-BA37-4C92-B066-8360EACC6561}" srcOrd="2" destOrd="0" presId="urn:microsoft.com/office/officeart/2005/8/layout/lProcess2"/>
    <dgm:cxn modelId="{D053B1E8-619E-44F8-80D6-2131496275DC}" type="presParOf" srcId="{315B3236-A263-4B95-88ED-8F7BF1DBB3DF}" destId="{08AB1595-8C2F-4458-BD75-F4FBC2D02483}" srcOrd="5" destOrd="0" presId="urn:microsoft.com/office/officeart/2005/8/layout/lProcess2"/>
    <dgm:cxn modelId="{FCF1E8DC-7C73-491B-820C-DEDC52394527}" type="presParOf" srcId="{315B3236-A263-4B95-88ED-8F7BF1DBB3DF}" destId="{CD92FB8B-A62B-441A-92A1-C258E263428C}" srcOrd="6" destOrd="0" presId="urn:microsoft.com/office/officeart/2005/8/layout/lProcess2"/>
    <dgm:cxn modelId="{8B312D7B-6F88-46B8-8BB8-E9E40269BA21}" type="presParOf" srcId="{CD92FB8B-A62B-441A-92A1-C258E263428C}" destId="{3C9FD4F7-DE6D-429E-8125-7266301AE4DE}" srcOrd="0" destOrd="0" presId="urn:microsoft.com/office/officeart/2005/8/layout/lProcess2"/>
    <dgm:cxn modelId="{E203AB41-FFA2-448C-86DE-6E568D1BA6F3}" type="presParOf" srcId="{CD92FB8B-A62B-441A-92A1-C258E263428C}" destId="{C17A9BCF-AD4F-4986-9C3A-E23B97943740}" srcOrd="1" destOrd="0" presId="urn:microsoft.com/office/officeart/2005/8/layout/lProcess2"/>
    <dgm:cxn modelId="{2F2358D3-76CC-43CC-A879-27043B41ED33}" type="presParOf" srcId="{CD92FB8B-A62B-441A-92A1-C258E263428C}" destId="{45DE80EE-AA32-45B9-82D6-FB9729FB2551}" srcOrd="2" destOrd="0" presId="urn:microsoft.com/office/officeart/2005/8/layout/lProcess2"/>
    <dgm:cxn modelId="{C81570D3-2999-4387-9CD8-F7B04BD453C5}" type="presParOf" srcId="{45DE80EE-AA32-45B9-82D6-FB9729FB2551}" destId="{EB3A71E0-99BE-4BF4-8B6B-64F02DA3D5F6}" srcOrd="0" destOrd="0" presId="urn:microsoft.com/office/officeart/2005/8/layout/lProcess2"/>
    <dgm:cxn modelId="{E1719BB8-5C7F-4EBE-8D1C-1E8901202A7F}" type="presParOf" srcId="{EB3A71E0-99BE-4BF4-8B6B-64F02DA3D5F6}" destId="{A83A7A3F-4D30-4F0C-9D9A-27F560594208}" srcOrd="0" destOrd="0" presId="urn:microsoft.com/office/officeart/2005/8/layout/lProcess2"/>
    <dgm:cxn modelId="{B7FD8CAA-369D-477C-B3D6-DB5D91F6D52C}" type="presParOf" srcId="{EB3A71E0-99BE-4BF4-8B6B-64F02DA3D5F6}" destId="{4ADBF81F-3D7A-4C46-8D0F-7E52882B1BDA}" srcOrd="1" destOrd="0" presId="urn:microsoft.com/office/officeart/2005/8/layout/lProcess2"/>
    <dgm:cxn modelId="{B2A197EF-844D-4530-A942-4BE5EB0CB4BD}" type="presParOf" srcId="{EB3A71E0-99BE-4BF4-8B6B-64F02DA3D5F6}" destId="{0DFBAAD7-BF7C-462A-B33D-5CDA3B1EA0A6}" srcOrd="2" destOrd="0" presId="urn:microsoft.com/office/officeart/2005/8/layout/lProcess2"/>
    <dgm:cxn modelId="{9660589C-06CE-4038-9080-D68C94D2894A}" type="presParOf" srcId="{EB3A71E0-99BE-4BF4-8B6B-64F02DA3D5F6}" destId="{97C92D7B-6085-4057-B93D-54AD11161C32}" srcOrd="3" destOrd="0" presId="urn:microsoft.com/office/officeart/2005/8/layout/lProcess2"/>
    <dgm:cxn modelId="{0F71E5B3-DA90-4581-805D-95E698C91DCE}" type="presParOf" srcId="{EB3A71E0-99BE-4BF4-8B6B-64F02DA3D5F6}" destId="{9D4ECFD1-4A73-481A-A555-3413E28BC99E}" srcOrd="4" destOrd="0" presId="urn:microsoft.com/office/officeart/2005/8/layout/lProcess2"/>
    <dgm:cxn modelId="{80119C36-5FFB-4288-B5FD-1F131710994E}" type="presParOf" srcId="{315B3236-A263-4B95-88ED-8F7BF1DBB3DF}" destId="{83F8651E-C40F-4018-9A1A-5C233F7D3131}" srcOrd="7" destOrd="0" presId="urn:microsoft.com/office/officeart/2005/8/layout/lProcess2"/>
    <dgm:cxn modelId="{156DCF0E-D39F-414A-BC47-8D4AF67318C9}" type="presParOf" srcId="{315B3236-A263-4B95-88ED-8F7BF1DBB3DF}" destId="{E711A6F6-26DA-4E99-95BD-E3B2E559DA7F}" srcOrd="8" destOrd="0" presId="urn:microsoft.com/office/officeart/2005/8/layout/lProcess2"/>
    <dgm:cxn modelId="{06765E23-6C7C-4491-92F9-235285D0E316}" type="presParOf" srcId="{E711A6F6-26DA-4E99-95BD-E3B2E559DA7F}" destId="{9A73663C-E793-4D1D-BF2A-65B0E2DCDC1A}" srcOrd="0" destOrd="0" presId="urn:microsoft.com/office/officeart/2005/8/layout/lProcess2"/>
    <dgm:cxn modelId="{A904D4DE-41D1-4EF7-BB7A-A48FC25A5E5E}" type="presParOf" srcId="{E711A6F6-26DA-4E99-95BD-E3B2E559DA7F}" destId="{42C92864-7CD2-42AF-A330-389F7121764F}" srcOrd="1" destOrd="0" presId="urn:microsoft.com/office/officeart/2005/8/layout/lProcess2"/>
    <dgm:cxn modelId="{77B9973F-C7C7-4163-95EC-CADF1022FFD4}" type="presParOf" srcId="{E711A6F6-26DA-4E99-95BD-E3B2E559DA7F}" destId="{DD1B2552-E15B-4E6B-8BF3-9F2C03BE7C11}" srcOrd="2" destOrd="0" presId="urn:microsoft.com/office/officeart/2005/8/layout/lProcess2"/>
    <dgm:cxn modelId="{59A48B90-C20F-4C4B-9B88-34E4D36F67E0}" type="presParOf" srcId="{DD1B2552-E15B-4E6B-8BF3-9F2C03BE7C11}" destId="{FE2989D0-1B84-4916-A7CD-2727E70D467E}" srcOrd="0" destOrd="0" presId="urn:microsoft.com/office/officeart/2005/8/layout/lProcess2"/>
    <dgm:cxn modelId="{8FE600A2-EFB6-4D57-B395-DD4C0F8D7A16}" type="presParOf" srcId="{FE2989D0-1B84-4916-A7CD-2727E70D467E}" destId="{8EFC70A1-5C71-4187-A029-0A695B024E7A}"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228BC-9127-4669-BE15-60D310041FBA}">
      <dsp:nvSpPr>
        <dsp:cNvPr id="0" name=""/>
        <dsp:cNvSpPr/>
      </dsp:nvSpPr>
      <dsp:spPr>
        <a:xfrm>
          <a:off x="5715" y="937687"/>
          <a:ext cx="1771649" cy="17716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97500" tIns="21590" rIns="97500" bIns="21590" numCol="1" spcCol="1270" anchor="ctr" anchorCtr="0">
          <a:noAutofit/>
        </a:bodyPr>
        <a:lstStyle/>
        <a:p>
          <a:pPr marL="0" lvl="0" indent="0" algn="ctr" defTabSz="755650">
            <a:lnSpc>
              <a:spcPct val="90000"/>
            </a:lnSpc>
            <a:spcBef>
              <a:spcPct val="0"/>
            </a:spcBef>
            <a:spcAft>
              <a:spcPct val="35000"/>
            </a:spcAft>
            <a:buNone/>
          </a:pPr>
          <a:r>
            <a:rPr lang="en-US" sz="1700" kern="1200"/>
            <a:t>Recyclables</a:t>
          </a:r>
          <a:endParaRPr lang="en-AU" sz="1700" kern="1200"/>
        </a:p>
      </dsp:txBody>
      <dsp:txXfrm>
        <a:off x="265167" y="1197139"/>
        <a:ext cx="1252745" cy="1252745"/>
      </dsp:txXfrm>
    </dsp:sp>
    <dsp:sp modelId="{90C3FD2B-00AC-4EDD-BFBF-EE3EAA416B6F}">
      <dsp:nvSpPr>
        <dsp:cNvPr id="0" name=""/>
        <dsp:cNvSpPr/>
      </dsp:nvSpPr>
      <dsp:spPr>
        <a:xfrm>
          <a:off x="1423035" y="937687"/>
          <a:ext cx="1771649" cy="17716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97500" tIns="21590" rIns="97500" bIns="21590" numCol="1" spcCol="1270" anchor="ctr" anchorCtr="0">
          <a:noAutofit/>
        </a:bodyPr>
        <a:lstStyle/>
        <a:p>
          <a:pPr marL="0" lvl="0" indent="0" algn="ctr" defTabSz="755650">
            <a:lnSpc>
              <a:spcPct val="90000"/>
            </a:lnSpc>
            <a:spcBef>
              <a:spcPct val="0"/>
            </a:spcBef>
            <a:spcAft>
              <a:spcPct val="35000"/>
            </a:spcAft>
            <a:buNone/>
          </a:pPr>
          <a:r>
            <a:rPr lang="en-US" sz="1700" kern="1200" dirty="0"/>
            <a:t>E-Waste</a:t>
          </a:r>
          <a:endParaRPr lang="en-AU" sz="1700" kern="1200" dirty="0"/>
        </a:p>
      </dsp:txBody>
      <dsp:txXfrm>
        <a:off x="1682487" y="1197139"/>
        <a:ext cx="1252745" cy="1252745"/>
      </dsp:txXfrm>
    </dsp:sp>
    <dsp:sp modelId="{0F88F2C4-D766-41CA-A7A4-B161A3A2B078}">
      <dsp:nvSpPr>
        <dsp:cNvPr id="0" name=""/>
        <dsp:cNvSpPr/>
      </dsp:nvSpPr>
      <dsp:spPr>
        <a:xfrm>
          <a:off x="2840355" y="937687"/>
          <a:ext cx="1771649" cy="17716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97500" tIns="21590" rIns="9750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Asbestos</a:t>
          </a:r>
          <a:endParaRPr lang="en-AU" sz="1700" kern="1200" dirty="0"/>
        </a:p>
      </dsp:txBody>
      <dsp:txXfrm>
        <a:off x="3099807" y="1197139"/>
        <a:ext cx="1252745" cy="1252745"/>
      </dsp:txXfrm>
    </dsp:sp>
    <dsp:sp modelId="{3907EA9F-7C95-4105-B1D6-D923544EF4C4}">
      <dsp:nvSpPr>
        <dsp:cNvPr id="0" name=""/>
        <dsp:cNvSpPr/>
      </dsp:nvSpPr>
      <dsp:spPr>
        <a:xfrm>
          <a:off x="4257675" y="937687"/>
          <a:ext cx="1771649" cy="17716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97500" tIns="21590" rIns="97500" bIns="21590" numCol="1" spcCol="1270" anchor="ctr" anchorCtr="0">
          <a:noAutofit/>
        </a:bodyPr>
        <a:lstStyle/>
        <a:p>
          <a:pPr marL="0" lvl="0" indent="0" algn="ctr" defTabSz="755650">
            <a:lnSpc>
              <a:spcPct val="90000"/>
            </a:lnSpc>
            <a:spcBef>
              <a:spcPct val="0"/>
            </a:spcBef>
            <a:spcAft>
              <a:spcPct val="35000"/>
            </a:spcAft>
            <a:buNone/>
          </a:pPr>
          <a:r>
            <a:rPr lang="en-US" sz="1700" kern="1200" dirty="0"/>
            <a:t>Bulky Waste </a:t>
          </a:r>
          <a:endParaRPr lang="en-AU" sz="1700" kern="1200" dirty="0"/>
        </a:p>
      </dsp:txBody>
      <dsp:txXfrm>
        <a:off x="4517127" y="1197139"/>
        <a:ext cx="1252745" cy="1252745"/>
      </dsp:txXfrm>
    </dsp:sp>
    <dsp:sp modelId="{4098E0EE-0783-4EB4-AA69-B597D4C59BF3}">
      <dsp:nvSpPr>
        <dsp:cNvPr id="0" name=""/>
        <dsp:cNvSpPr/>
      </dsp:nvSpPr>
      <dsp:spPr>
        <a:xfrm>
          <a:off x="5674995" y="937687"/>
          <a:ext cx="1771649" cy="17716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97500" tIns="21590" rIns="9750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Disaster Waste </a:t>
          </a:r>
          <a:endParaRPr lang="en-AU" sz="1700" kern="1200" dirty="0"/>
        </a:p>
      </dsp:txBody>
      <dsp:txXfrm>
        <a:off x="5934447" y="1197139"/>
        <a:ext cx="1252745" cy="1252745"/>
      </dsp:txXfrm>
    </dsp:sp>
    <dsp:sp modelId="{936943F2-77F8-4472-85B6-DFCF09017AD7}">
      <dsp:nvSpPr>
        <dsp:cNvPr id="0" name=""/>
        <dsp:cNvSpPr/>
      </dsp:nvSpPr>
      <dsp:spPr>
        <a:xfrm>
          <a:off x="7092314" y="937687"/>
          <a:ext cx="1771649" cy="17716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97500" tIns="21590" rIns="97500" bIns="21590" numCol="1" spcCol="1270" anchor="ctr" anchorCtr="0">
          <a:noAutofit/>
        </a:bodyPr>
        <a:lstStyle/>
        <a:p>
          <a:pPr marL="0" lvl="0" indent="0" algn="ctr" defTabSz="755650">
            <a:lnSpc>
              <a:spcPct val="90000"/>
            </a:lnSpc>
            <a:spcBef>
              <a:spcPct val="0"/>
            </a:spcBef>
            <a:spcAft>
              <a:spcPct val="35000"/>
            </a:spcAft>
            <a:buNone/>
          </a:pPr>
          <a:r>
            <a:rPr lang="en-US" sz="1700" kern="1200" dirty="0"/>
            <a:t>Health Care Waste </a:t>
          </a:r>
          <a:endParaRPr lang="en-AU" sz="1700" kern="1200" dirty="0"/>
        </a:p>
      </dsp:txBody>
      <dsp:txXfrm>
        <a:off x="7351766" y="1197139"/>
        <a:ext cx="1252745" cy="1252745"/>
      </dsp:txXfrm>
    </dsp:sp>
    <dsp:sp modelId="{3FDD0AAF-1C60-43B8-AACB-FDCB9F9E2E9F}">
      <dsp:nvSpPr>
        <dsp:cNvPr id="0" name=""/>
        <dsp:cNvSpPr/>
      </dsp:nvSpPr>
      <dsp:spPr>
        <a:xfrm>
          <a:off x="8509635" y="937687"/>
          <a:ext cx="1771649" cy="17716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97500" tIns="21590" rIns="97500" bIns="21590" numCol="1" spcCol="1270" anchor="ctr" anchorCtr="0">
          <a:noAutofit/>
        </a:bodyPr>
        <a:lstStyle/>
        <a:p>
          <a:pPr marL="0" lvl="0" indent="0" algn="ctr" defTabSz="755650">
            <a:lnSpc>
              <a:spcPct val="90000"/>
            </a:lnSpc>
            <a:spcBef>
              <a:spcPct val="0"/>
            </a:spcBef>
            <a:spcAft>
              <a:spcPct val="35000"/>
            </a:spcAft>
            <a:buNone/>
          </a:pPr>
          <a:r>
            <a:rPr lang="en-US" sz="1700" kern="1200" dirty="0"/>
            <a:t>Organic </a:t>
          </a:r>
          <a:endParaRPr lang="en-AU" sz="1700" kern="1200" dirty="0"/>
        </a:p>
      </dsp:txBody>
      <dsp:txXfrm>
        <a:off x="8769087" y="1197139"/>
        <a:ext cx="1252745" cy="1252745"/>
      </dsp:txXfrm>
    </dsp:sp>
    <dsp:sp modelId="{96F32295-76E2-4A8C-ABA6-21A4DF49A98B}">
      <dsp:nvSpPr>
        <dsp:cNvPr id="0" name=""/>
        <dsp:cNvSpPr/>
      </dsp:nvSpPr>
      <dsp:spPr>
        <a:xfrm>
          <a:off x="9926954" y="937687"/>
          <a:ext cx="1771649" cy="177164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tx1"/>
        </a:fontRef>
      </dsp:style>
      <dsp:txBody>
        <a:bodyPr spcFirstLastPara="0" vert="horz" wrap="square" lIns="97500" tIns="21590" rIns="97500" bIns="21590" numCol="1" spcCol="1270" anchor="ctr" anchorCtr="0">
          <a:noAutofit/>
        </a:bodyPr>
        <a:lstStyle/>
        <a:p>
          <a:pPr marL="0" lvl="0" indent="0" algn="ctr" defTabSz="755650">
            <a:lnSpc>
              <a:spcPct val="90000"/>
            </a:lnSpc>
            <a:spcBef>
              <a:spcPct val="0"/>
            </a:spcBef>
            <a:spcAft>
              <a:spcPct val="35000"/>
            </a:spcAft>
            <a:buNone/>
          </a:pPr>
          <a:r>
            <a:rPr lang="en-US" sz="1700" kern="1200" dirty="0"/>
            <a:t>Waste Water</a:t>
          </a:r>
          <a:endParaRPr lang="en-AU" sz="1700" kern="1200" dirty="0"/>
        </a:p>
      </dsp:txBody>
      <dsp:txXfrm>
        <a:off x="10186406" y="1197139"/>
        <a:ext cx="1252745" cy="12527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CD05-EAFD-4617-91A0-AA2109E6BBB3}">
      <dsp:nvSpPr>
        <dsp:cNvPr id="0" name=""/>
        <dsp:cNvSpPr/>
      </dsp:nvSpPr>
      <dsp:spPr>
        <a:xfrm>
          <a:off x="5648"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Hazardous Waste</a:t>
          </a:r>
          <a:endParaRPr lang="en-AU" sz="2100" kern="1200" dirty="0"/>
        </a:p>
      </dsp:txBody>
      <dsp:txXfrm>
        <a:off x="5648" y="0"/>
        <a:ext cx="1981944" cy="1439703"/>
      </dsp:txXfrm>
    </dsp:sp>
    <dsp:sp modelId="{BB5D556C-B2A3-4D4B-987E-6B2D4211BF96}">
      <dsp:nvSpPr>
        <dsp:cNvPr id="0" name=""/>
        <dsp:cNvSpPr/>
      </dsp:nvSpPr>
      <dsp:spPr>
        <a:xfrm>
          <a:off x="203842" y="1440113"/>
          <a:ext cx="1585555" cy="9428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Timor-Leste</a:t>
          </a:r>
          <a:endParaRPr lang="en-AU" sz="2200" kern="1200" dirty="0">
            <a:effectLst>
              <a:outerShdw blurRad="38100" dist="38100" dir="2700000" algn="tl">
                <a:srgbClr val="000000">
                  <a:alpha val="43137"/>
                </a:srgbClr>
              </a:outerShdw>
            </a:effectLst>
          </a:endParaRPr>
        </a:p>
      </dsp:txBody>
      <dsp:txXfrm>
        <a:off x="231456" y="1467727"/>
        <a:ext cx="1530327" cy="887585"/>
      </dsp:txXfrm>
    </dsp:sp>
    <dsp:sp modelId="{E5A717B0-BC9E-4AE5-AD73-7F4C61CF3DCF}">
      <dsp:nvSpPr>
        <dsp:cNvPr id="0" name=""/>
        <dsp:cNvSpPr/>
      </dsp:nvSpPr>
      <dsp:spPr>
        <a:xfrm>
          <a:off x="203842" y="2527976"/>
          <a:ext cx="1585555" cy="9428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Cook Islands</a:t>
          </a:r>
          <a:endParaRPr lang="en-AU" sz="2200" kern="1200" dirty="0">
            <a:effectLst>
              <a:outerShdw blurRad="38100" dist="38100" dir="2700000" algn="tl">
                <a:srgbClr val="000000">
                  <a:alpha val="43137"/>
                </a:srgbClr>
              </a:outerShdw>
            </a:effectLst>
          </a:endParaRPr>
        </a:p>
      </dsp:txBody>
      <dsp:txXfrm>
        <a:off x="231456" y="2555590"/>
        <a:ext cx="1530327" cy="887585"/>
      </dsp:txXfrm>
    </dsp:sp>
    <dsp:sp modelId="{12288B30-FC21-408B-A7D4-D1728973D8E2}">
      <dsp:nvSpPr>
        <dsp:cNvPr id="0" name=""/>
        <dsp:cNvSpPr/>
      </dsp:nvSpPr>
      <dsp:spPr>
        <a:xfrm>
          <a:off x="203842" y="3615838"/>
          <a:ext cx="1585555" cy="9428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Papua New Guinea</a:t>
          </a:r>
          <a:endParaRPr lang="en-AU" sz="2200" kern="1200" dirty="0">
            <a:effectLst>
              <a:outerShdw blurRad="38100" dist="38100" dir="2700000" algn="tl">
                <a:srgbClr val="000000">
                  <a:alpha val="43137"/>
                </a:srgbClr>
              </a:outerShdw>
            </a:effectLst>
          </a:endParaRPr>
        </a:p>
      </dsp:txBody>
      <dsp:txXfrm>
        <a:off x="231456" y="3643452"/>
        <a:ext cx="1530327" cy="887585"/>
      </dsp:txXfrm>
    </dsp:sp>
    <dsp:sp modelId="{BDD8EC3D-30A7-453F-BBE1-7D78D11F8EFE}">
      <dsp:nvSpPr>
        <dsp:cNvPr id="0" name=""/>
        <dsp:cNvSpPr/>
      </dsp:nvSpPr>
      <dsp:spPr>
        <a:xfrm>
          <a:off x="2136237"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Solid Waste</a:t>
          </a:r>
          <a:endParaRPr lang="en-AU" sz="2100" kern="1200" dirty="0"/>
        </a:p>
      </dsp:txBody>
      <dsp:txXfrm>
        <a:off x="2136237" y="0"/>
        <a:ext cx="1981944" cy="1439703"/>
      </dsp:txXfrm>
    </dsp:sp>
    <dsp:sp modelId="{A856C8DB-268F-46C4-AE35-7F41052F0BC4}">
      <dsp:nvSpPr>
        <dsp:cNvPr id="0" name=""/>
        <dsp:cNvSpPr/>
      </dsp:nvSpPr>
      <dsp:spPr>
        <a:xfrm>
          <a:off x="2334432" y="1441109"/>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Tonga</a:t>
          </a:r>
          <a:endParaRPr lang="en-AU" sz="2200" kern="1200" dirty="0">
            <a:effectLst>
              <a:outerShdw blurRad="38100" dist="38100" dir="2700000" algn="tl">
                <a:srgbClr val="000000">
                  <a:alpha val="43137"/>
                </a:srgbClr>
              </a:outerShdw>
            </a:effectLst>
          </a:endParaRPr>
        </a:p>
      </dsp:txBody>
      <dsp:txXfrm>
        <a:off x="2376812" y="1483489"/>
        <a:ext cx="1500795" cy="1362208"/>
      </dsp:txXfrm>
    </dsp:sp>
    <dsp:sp modelId="{D9923FC7-D466-4E29-A3D9-EBD322BA3D13}">
      <dsp:nvSpPr>
        <dsp:cNvPr id="0" name=""/>
        <dsp:cNvSpPr/>
      </dsp:nvSpPr>
      <dsp:spPr>
        <a:xfrm>
          <a:off x="2334432" y="3110688"/>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Palau</a:t>
          </a:r>
          <a:endParaRPr lang="en-AU" sz="2200" kern="1200" dirty="0">
            <a:effectLst>
              <a:outerShdw blurRad="38100" dist="38100" dir="2700000" algn="tl">
                <a:srgbClr val="000000">
                  <a:alpha val="43137"/>
                </a:srgbClr>
              </a:outerShdw>
            </a:effectLst>
          </a:endParaRPr>
        </a:p>
      </dsp:txBody>
      <dsp:txXfrm>
        <a:off x="2376812" y="3153068"/>
        <a:ext cx="1500795" cy="1362208"/>
      </dsp:txXfrm>
    </dsp:sp>
    <dsp:sp modelId="{183E8C31-4593-4033-9255-CE8C550DD1D1}">
      <dsp:nvSpPr>
        <dsp:cNvPr id="0" name=""/>
        <dsp:cNvSpPr/>
      </dsp:nvSpPr>
      <dsp:spPr>
        <a:xfrm>
          <a:off x="4266827"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Resource Recovery</a:t>
          </a:r>
          <a:endParaRPr lang="en-AU" sz="2100" kern="1200" dirty="0"/>
        </a:p>
      </dsp:txBody>
      <dsp:txXfrm>
        <a:off x="4266827" y="0"/>
        <a:ext cx="1981944" cy="1439703"/>
      </dsp:txXfrm>
    </dsp:sp>
    <dsp:sp modelId="{618E176E-0486-42B0-B592-FE2D12B83F4A}">
      <dsp:nvSpPr>
        <dsp:cNvPr id="0" name=""/>
        <dsp:cNvSpPr/>
      </dsp:nvSpPr>
      <dsp:spPr>
        <a:xfrm>
          <a:off x="4465022" y="1441109"/>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Nauru</a:t>
          </a:r>
          <a:endParaRPr lang="en-AU" sz="2200" kern="1200" dirty="0">
            <a:effectLst>
              <a:outerShdw blurRad="38100" dist="38100" dir="2700000" algn="tl">
                <a:srgbClr val="000000">
                  <a:alpha val="43137"/>
                </a:srgbClr>
              </a:outerShdw>
            </a:effectLst>
          </a:endParaRPr>
        </a:p>
      </dsp:txBody>
      <dsp:txXfrm>
        <a:off x="4507402" y="1483489"/>
        <a:ext cx="1500795" cy="1362208"/>
      </dsp:txXfrm>
    </dsp:sp>
    <dsp:sp modelId="{ACCB8992-141D-42AE-8710-BA72F6BBECF2}">
      <dsp:nvSpPr>
        <dsp:cNvPr id="0" name=""/>
        <dsp:cNvSpPr/>
      </dsp:nvSpPr>
      <dsp:spPr>
        <a:xfrm>
          <a:off x="4465022" y="3110688"/>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Tuvalu</a:t>
          </a:r>
          <a:endParaRPr lang="en-AU" sz="2200" kern="1200" dirty="0">
            <a:effectLst>
              <a:outerShdw blurRad="38100" dist="38100" dir="2700000" algn="tl">
                <a:srgbClr val="000000">
                  <a:alpha val="43137"/>
                </a:srgbClr>
              </a:outerShdw>
            </a:effectLst>
          </a:endParaRPr>
        </a:p>
      </dsp:txBody>
      <dsp:txXfrm>
        <a:off x="4507402" y="3153068"/>
        <a:ext cx="1500795" cy="1362208"/>
      </dsp:txXfrm>
    </dsp:sp>
    <dsp:sp modelId="{3C9FD4F7-DE6D-429E-8125-7266301AE4DE}">
      <dsp:nvSpPr>
        <dsp:cNvPr id="0" name=""/>
        <dsp:cNvSpPr/>
      </dsp:nvSpPr>
      <dsp:spPr>
        <a:xfrm>
          <a:off x="6397417"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Communications &amp; Capacity</a:t>
          </a:r>
          <a:endParaRPr lang="en-AU" sz="2100" kern="1200" dirty="0"/>
        </a:p>
      </dsp:txBody>
      <dsp:txXfrm>
        <a:off x="6397417" y="0"/>
        <a:ext cx="1981944" cy="1439703"/>
      </dsp:txXfrm>
    </dsp:sp>
    <dsp:sp modelId="{0DFBAAD7-BF7C-462A-B33D-5CDA3B1EA0A6}">
      <dsp:nvSpPr>
        <dsp:cNvPr id="0" name=""/>
        <dsp:cNvSpPr/>
      </dsp:nvSpPr>
      <dsp:spPr>
        <a:xfrm>
          <a:off x="6595612" y="1441109"/>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Solomon Islands</a:t>
          </a:r>
          <a:endParaRPr lang="en-AU" sz="2200" kern="1200" dirty="0">
            <a:effectLst>
              <a:outerShdw blurRad="38100" dist="38100" dir="2700000" algn="tl">
                <a:srgbClr val="000000">
                  <a:alpha val="43137"/>
                </a:srgbClr>
              </a:outerShdw>
            </a:effectLst>
          </a:endParaRPr>
        </a:p>
      </dsp:txBody>
      <dsp:txXfrm>
        <a:off x="6637992" y="1483489"/>
        <a:ext cx="1500795" cy="1362208"/>
      </dsp:txXfrm>
    </dsp:sp>
    <dsp:sp modelId="{D6140068-D84B-49B1-91DB-DC98884A5A66}">
      <dsp:nvSpPr>
        <dsp:cNvPr id="0" name=""/>
        <dsp:cNvSpPr/>
      </dsp:nvSpPr>
      <dsp:spPr>
        <a:xfrm>
          <a:off x="6595612" y="3110688"/>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Marshall Islands</a:t>
          </a:r>
          <a:endParaRPr lang="en-AU" sz="2200" kern="1200" dirty="0">
            <a:effectLst>
              <a:outerShdw blurRad="38100" dist="38100" dir="2700000" algn="tl">
                <a:srgbClr val="000000">
                  <a:alpha val="43137"/>
                </a:srgbClr>
              </a:outerShdw>
            </a:effectLst>
          </a:endParaRPr>
        </a:p>
      </dsp:txBody>
      <dsp:txXfrm>
        <a:off x="6637992" y="3153068"/>
        <a:ext cx="1500795" cy="1362208"/>
      </dsp:txXfrm>
    </dsp:sp>
    <dsp:sp modelId="{22330844-8C20-4EAB-8952-7150F40704CD}">
      <dsp:nvSpPr>
        <dsp:cNvPr id="0" name=""/>
        <dsp:cNvSpPr/>
      </dsp:nvSpPr>
      <dsp:spPr>
        <a:xfrm>
          <a:off x="8528007" y="0"/>
          <a:ext cx="1981944" cy="4799013"/>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Bilateral</a:t>
          </a:r>
          <a:endParaRPr lang="en-AU" sz="2100" kern="1200" dirty="0"/>
        </a:p>
      </dsp:txBody>
      <dsp:txXfrm>
        <a:off x="8528007" y="0"/>
        <a:ext cx="1981944" cy="1439703"/>
      </dsp:txXfrm>
    </dsp:sp>
    <dsp:sp modelId="{12ADB9BA-CD45-4F3C-A3B0-FCDD9B2F6204}">
      <dsp:nvSpPr>
        <dsp:cNvPr id="0" name=""/>
        <dsp:cNvSpPr/>
      </dsp:nvSpPr>
      <dsp:spPr>
        <a:xfrm>
          <a:off x="8726202" y="1440113"/>
          <a:ext cx="1585555" cy="942813"/>
        </a:xfrm>
        <a:prstGeom prst="roundRect">
          <a:avLst>
            <a:gd name="adj" fmla="val 10000"/>
          </a:avLst>
        </a:prstGeom>
        <a:solidFill>
          <a:schemeClr val="accent5">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Cook Islands (1:30)</a:t>
          </a:r>
          <a:endParaRPr lang="en-AU" sz="2200" kern="1200" dirty="0">
            <a:effectLst>
              <a:outerShdw blurRad="38100" dist="38100" dir="2700000" algn="tl">
                <a:srgbClr val="000000">
                  <a:alpha val="43137"/>
                </a:srgbClr>
              </a:outerShdw>
            </a:effectLst>
          </a:endParaRPr>
        </a:p>
      </dsp:txBody>
      <dsp:txXfrm>
        <a:off x="8753816" y="1467727"/>
        <a:ext cx="1530327" cy="887585"/>
      </dsp:txXfrm>
    </dsp:sp>
    <dsp:sp modelId="{7F772083-384C-40D6-8A5F-34DF13924D4F}">
      <dsp:nvSpPr>
        <dsp:cNvPr id="0" name=""/>
        <dsp:cNvSpPr/>
      </dsp:nvSpPr>
      <dsp:spPr>
        <a:xfrm>
          <a:off x="8726202" y="2527976"/>
          <a:ext cx="1585555" cy="942813"/>
        </a:xfrm>
        <a:prstGeom prst="roundRect">
          <a:avLst>
            <a:gd name="adj" fmla="val 10000"/>
          </a:avLst>
        </a:prstGeom>
        <a:solidFill>
          <a:schemeClr val="accent5">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Nauru (1:45)</a:t>
          </a:r>
        </a:p>
      </dsp:txBody>
      <dsp:txXfrm>
        <a:off x="8753816" y="2555590"/>
        <a:ext cx="1530327" cy="887585"/>
      </dsp:txXfrm>
    </dsp:sp>
    <dsp:sp modelId="{D77AD94B-6132-44CF-BD45-98827689F9EB}">
      <dsp:nvSpPr>
        <dsp:cNvPr id="0" name=""/>
        <dsp:cNvSpPr/>
      </dsp:nvSpPr>
      <dsp:spPr>
        <a:xfrm>
          <a:off x="8726202" y="3615838"/>
          <a:ext cx="1585555" cy="942813"/>
        </a:xfrm>
        <a:prstGeom prst="roundRect">
          <a:avLst>
            <a:gd name="adj" fmla="val 10000"/>
          </a:avLst>
        </a:prstGeom>
        <a:solidFill>
          <a:schemeClr val="accent5">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marL="0" lvl="0" indent="0" algn="ctr" defTabSz="977900">
            <a:lnSpc>
              <a:spcPct val="90000"/>
            </a:lnSpc>
            <a:spcBef>
              <a:spcPct val="0"/>
            </a:spcBef>
            <a:spcAft>
              <a:spcPct val="35000"/>
            </a:spcAft>
            <a:buNone/>
          </a:pPr>
          <a:r>
            <a:rPr lang="en-US" sz="2200" kern="1200" dirty="0">
              <a:effectLst>
                <a:outerShdw blurRad="38100" dist="38100" dir="2700000" algn="tl">
                  <a:srgbClr val="000000">
                    <a:alpha val="43137"/>
                  </a:srgbClr>
                </a:outerShdw>
              </a:effectLst>
            </a:rPr>
            <a:t>Samoa (2:00)</a:t>
          </a:r>
        </a:p>
      </dsp:txBody>
      <dsp:txXfrm>
        <a:off x="8753816" y="3643452"/>
        <a:ext cx="1530327" cy="887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CD05-EAFD-4617-91A0-AA2109E6BBB3}">
      <dsp:nvSpPr>
        <dsp:cNvPr id="0" name=""/>
        <dsp:cNvSpPr/>
      </dsp:nvSpPr>
      <dsp:spPr>
        <a:xfrm>
          <a:off x="5648"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Hazardous Waste</a:t>
          </a:r>
          <a:endParaRPr lang="en-AU" sz="2100" kern="1200" dirty="0"/>
        </a:p>
      </dsp:txBody>
      <dsp:txXfrm>
        <a:off x="5648" y="0"/>
        <a:ext cx="1981944" cy="1439703"/>
      </dsp:txXfrm>
    </dsp:sp>
    <dsp:sp modelId="{E5A717B0-BC9E-4AE5-AD73-7F4C61CF3DCF}">
      <dsp:nvSpPr>
        <dsp:cNvPr id="0" name=""/>
        <dsp:cNvSpPr/>
      </dsp:nvSpPr>
      <dsp:spPr>
        <a:xfrm>
          <a:off x="203842" y="1441109"/>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Solomon Islands</a:t>
          </a:r>
          <a:endParaRPr lang="en-AU" sz="2000" kern="1200" dirty="0"/>
        </a:p>
      </dsp:txBody>
      <dsp:txXfrm>
        <a:off x="246222" y="1483489"/>
        <a:ext cx="1500795" cy="1362208"/>
      </dsp:txXfrm>
    </dsp:sp>
    <dsp:sp modelId="{12288B30-FC21-408B-A7D4-D1728973D8E2}">
      <dsp:nvSpPr>
        <dsp:cNvPr id="0" name=""/>
        <dsp:cNvSpPr/>
      </dsp:nvSpPr>
      <dsp:spPr>
        <a:xfrm>
          <a:off x="203842" y="3110688"/>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Marshall Islands</a:t>
          </a:r>
          <a:endParaRPr lang="en-AU" sz="2000" kern="1200" dirty="0"/>
        </a:p>
      </dsp:txBody>
      <dsp:txXfrm>
        <a:off x="246222" y="3153068"/>
        <a:ext cx="1500795" cy="1362208"/>
      </dsp:txXfrm>
    </dsp:sp>
    <dsp:sp modelId="{BDD8EC3D-30A7-453F-BBE1-7D78D11F8EFE}">
      <dsp:nvSpPr>
        <dsp:cNvPr id="0" name=""/>
        <dsp:cNvSpPr/>
      </dsp:nvSpPr>
      <dsp:spPr>
        <a:xfrm>
          <a:off x="2136237"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Solid Waste</a:t>
          </a:r>
          <a:endParaRPr lang="en-AU" sz="2100" kern="1200" dirty="0"/>
        </a:p>
      </dsp:txBody>
      <dsp:txXfrm>
        <a:off x="2136237" y="0"/>
        <a:ext cx="1981944" cy="1439703"/>
      </dsp:txXfrm>
    </dsp:sp>
    <dsp:sp modelId="{A856C8DB-268F-46C4-AE35-7F41052F0BC4}">
      <dsp:nvSpPr>
        <dsp:cNvPr id="0" name=""/>
        <dsp:cNvSpPr/>
      </dsp:nvSpPr>
      <dsp:spPr>
        <a:xfrm>
          <a:off x="2334432" y="1440113"/>
          <a:ext cx="1585555" cy="9428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Timor-Leste</a:t>
          </a:r>
          <a:endParaRPr lang="en-AU" sz="2000" kern="1200" dirty="0"/>
        </a:p>
      </dsp:txBody>
      <dsp:txXfrm>
        <a:off x="2362046" y="1467727"/>
        <a:ext cx="1530327" cy="887585"/>
      </dsp:txXfrm>
    </dsp:sp>
    <dsp:sp modelId="{D9923FC7-D466-4E29-A3D9-EBD322BA3D13}">
      <dsp:nvSpPr>
        <dsp:cNvPr id="0" name=""/>
        <dsp:cNvSpPr/>
      </dsp:nvSpPr>
      <dsp:spPr>
        <a:xfrm>
          <a:off x="2334432" y="2527976"/>
          <a:ext cx="1585555" cy="9428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Cook Islands</a:t>
          </a:r>
          <a:endParaRPr lang="en-AU" sz="2000" kern="1200" dirty="0"/>
        </a:p>
      </dsp:txBody>
      <dsp:txXfrm>
        <a:off x="2362046" y="2555590"/>
        <a:ext cx="1530327" cy="887585"/>
      </dsp:txXfrm>
    </dsp:sp>
    <dsp:sp modelId="{3756B483-8132-4946-9045-8EEB3EAA6A2D}">
      <dsp:nvSpPr>
        <dsp:cNvPr id="0" name=""/>
        <dsp:cNvSpPr/>
      </dsp:nvSpPr>
      <dsp:spPr>
        <a:xfrm>
          <a:off x="2334432" y="3615838"/>
          <a:ext cx="1585555" cy="9428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Papua New Guinea</a:t>
          </a:r>
          <a:endParaRPr lang="en-AU" sz="2000" kern="1200" dirty="0"/>
        </a:p>
      </dsp:txBody>
      <dsp:txXfrm>
        <a:off x="2362046" y="3643452"/>
        <a:ext cx="1530327" cy="887585"/>
      </dsp:txXfrm>
    </dsp:sp>
    <dsp:sp modelId="{183E8C31-4593-4033-9255-CE8C550DD1D1}">
      <dsp:nvSpPr>
        <dsp:cNvPr id="0" name=""/>
        <dsp:cNvSpPr/>
      </dsp:nvSpPr>
      <dsp:spPr>
        <a:xfrm>
          <a:off x="4266827"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Resource Recovery</a:t>
          </a:r>
          <a:endParaRPr lang="en-AU" sz="2100" kern="1200" dirty="0"/>
        </a:p>
      </dsp:txBody>
      <dsp:txXfrm>
        <a:off x="4266827" y="0"/>
        <a:ext cx="1981944" cy="1439703"/>
      </dsp:txXfrm>
    </dsp:sp>
    <dsp:sp modelId="{618E176E-0486-42B0-B592-FE2D12B83F4A}">
      <dsp:nvSpPr>
        <dsp:cNvPr id="0" name=""/>
        <dsp:cNvSpPr/>
      </dsp:nvSpPr>
      <dsp:spPr>
        <a:xfrm>
          <a:off x="4465022" y="1441109"/>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Tonga</a:t>
          </a:r>
          <a:endParaRPr lang="en-AU" sz="2000" kern="1200" dirty="0"/>
        </a:p>
      </dsp:txBody>
      <dsp:txXfrm>
        <a:off x="4507402" y="1483489"/>
        <a:ext cx="1500795" cy="1362208"/>
      </dsp:txXfrm>
    </dsp:sp>
    <dsp:sp modelId="{ACCB8992-141D-42AE-8710-BA72F6BBECF2}">
      <dsp:nvSpPr>
        <dsp:cNvPr id="0" name=""/>
        <dsp:cNvSpPr/>
      </dsp:nvSpPr>
      <dsp:spPr>
        <a:xfrm>
          <a:off x="4465022" y="3110688"/>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Palau</a:t>
          </a:r>
          <a:endParaRPr lang="en-AU" sz="2000" kern="1200" dirty="0"/>
        </a:p>
      </dsp:txBody>
      <dsp:txXfrm>
        <a:off x="4507402" y="3153068"/>
        <a:ext cx="1500795" cy="1362208"/>
      </dsp:txXfrm>
    </dsp:sp>
    <dsp:sp modelId="{3C9FD4F7-DE6D-429E-8125-7266301AE4DE}">
      <dsp:nvSpPr>
        <dsp:cNvPr id="0" name=""/>
        <dsp:cNvSpPr/>
      </dsp:nvSpPr>
      <dsp:spPr>
        <a:xfrm>
          <a:off x="6397417"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Communications &amp; Capacity</a:t>
          </a:r>
          <a:endParaRPr lang="en-AU" sz="2100" kern="1200" dirty="0"/>
        </a:p>
      </dsp:txBody>
      <dsp:txXfrm>
        <a:off x="6397417" y="0"/>
        <a:ext cx="1981944" cy="1439703"/>
      </dsp:txXfrm>
    </dsp:sp>
    <dsp:sp modelId="{A83A7A3F-4D30-4F0C-9D9A-27F560594208}">
      <dsp:nvSpPr>
        <dsp:cNvPr id="0" name=""/>
        <dsp:cNvSpPr/>
      </dsp:nvSpPr>
      <dsp:spPr>
        <a:xfrm>
          <a:off x="6595612" y="1441109"/>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Nauru</a:t>
          </a:r>
          <a:endParaRPr lang="en-AU" sz="2000" kern="1200" dirty="0"/>
        </a:p>
      </dsp:txBody>
      <dsp:txXfrm>
        <a:off x="6637992" y="1483489"/>
        <a:ext cx="1500795" cy="1362208"/>
      </dsp:txXfrm>
    </dsp:sp>
    <dsp:sp modelId="{0DFBAAD7-BF7C-462A-B33D-5CDA3B1EA0A6}">
      <dsp:nvSpPr>
        <dsp:cNvPr id="0" name=""/>
        <dsp:cNvSpPr/>
      </dsp:nvSpPr>
      <dsp:spPr>
        <a:xfrm>
          <a:off x="6595612" y="3110688"/>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Tuvalu</a:t>
          </a:r>
          <a:endParaRPr lang="en-AU" sz="2000" kern="1200" dirty="0"/>
        </a:p>
      </dsp:txBody>
      <dsp:txXfrm>
        <a:off x="6637992" y="3153068"/>
        <a:ext cx="1500795" cy="1362208"/>
      </dsp:txXfrm>
    </dsp:sp>
    <dsp:sp modelId="{4B26E831-D60E-4D9D-B760-19D141FE1E98}">
      <dsp:nvSpPr>
        <dsp:cNvPr id="0" name=""/>
        <dsp:cNvSpPr/>
      </dsp:nvSpPr>
      <dsp:spPr>
        <a:xfrm>
          <a:off x="8528007" y="0"/>
          <a:ext cx="1981944" cy="4799013"/>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Bilateral</a:t>
          </a:r>
          <a:endParaRPr lang="en-AU" sz="2100" kern="1200" dirty="0"/>
        </a:p>
      </dsp:txBody>
      <dsp:txXfrm>
        <a:off x="8528007" y="0"/>
        <a:ext cx="1981944" cy="1439703"/>
      </dsp:txXfrm>
    </dsp:sp>
    <dsp:sp modelId="{2A458913-4A42-47F4-BAF3-D3FCA044DDAC}">
      <dsp:nvSpPr>
        <dsp:cNvPr id="0" name=""/>
        <dsp:cNvSpPr/>
      </dsp:nvSpPr>
      <dsp:spPr>
        <a:xfrm>
          <a:off x="8726202" y="1440113"/>
          <a:ext cx="1585555" cy="942813"/>
        </a:xfrm>
        <a:prstGeom prst="roundRect">
          <a:avLst>
            <a:gd name="adj" fmla="val 10000"/>
          </a:avLst>
        </a:prstGeom>
        <a:solidFill>
          <a:schemeClr val="accent5">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Palau (2:15)</a:t>
          </a:r>
          <a:endParaRPr lang="en-AU" sz="2000" kern="1200" dirty="0"/>
        </a:p>
      </dsp:txBody>
      <dsp:txXfrm>
        <a:off x="8753816" y="1467727"/>
        <a:ext cx="1530327" cy="887585"/>
      </dsp:txXfrm>
    </dsp:sp>
    <dsp:sp modelId="{6F15A0D8-4E7E-42B7-806B-A2933C214F14}">
      <dsp:nvSpPr>
        <dsp:cNvPr id="0" name=""/>
        <dsp:cNvSpPr/>
      </dsp:nvSpPr>
      <dsp:spPr>
        <a:xfrm>
          <a:off x="8726202" y="2527976"/>
          <a:ext cx="1585555" cy="942813"/>
        </a:xfrm>
        <a:prstGeom prst="roundRect">
          <a:avLst>
            <a:gd name="adj" fmla="val 10000"/>
          </a:avLst>
        </a:prstGeom>
        <a:solidFill>
          <a:schemeClr val="accent5">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Papua New Guinea (2:30)</a:t>
          </a:r>
          <a:endParaRPr lang="en-AU" sz="2000" kern="1200" dirty="0"/>
        </a:p>
      </dsp:txBody>
      <dsp:txXfrm>
        <a:off x="8753816" y="2555590"/>
        <a:ext cx="1530327" cy="887585"/>
      </dsp:txXfrm>
    </dsp:sp>
    <dsp:sp modelId="{E3D3C463-7FAA-47ED-AE62-F0FCD207293F}">
      <dsp:nvSpPr>
        <dsp:cNvPr id="0" name=""/>
        <dsp:cNvSpPr/>
      </dsp:nvSpPr>
      <dsp:spPr>
        <a:xfrm>
          <a:off x="8726202" y="3615838"/>
          <a:ext cx="1585555" cy="942813"/>
        </a:xfrm>
        <a:prstGeom prst="roundRect">
          <a:avLst>
            <a:gd name="adj" fmla="val 10000"/>
          </a:avLst>
        </a:prstGeom>
        <a:solidFill>
          <a:schemeClr val="accent5">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Marshall Islands (2:45)</a:t>
          </a:r>
          <a:endParaRPr lang="en-AU" sz="2000" kern="1200" dirty="0"/>
        </a:p>
      </dsp:txBody>
      <dsp:txXfrm>
        <a:off x="8753816" y="3643452"/>
        <a:ext cx="1530327" cy="8875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CD05-EAFD-4617-91A0-AA2109E6BBB3}">
      <dsp:nvSpPr>
        <dsp:cNvPr id="0" name=""/>
        <dsp:cNvSpPr/>
      </dsp:nvSpPr>
      <dsp:spPr>
        <a:xfrm>
          <a:off x="5648"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Hazardous Waste</a:t>
          </a:r>
          <a:endParaRPr lang="en-AU" sz="2100" kern="1200" dirty="0"/>
        </a:p>
      </dsp:txBody>
      <dsp:txXfrm>
        <a:off x="5648" y="0"/>
        <a:ext cx="1981944" cy="1439703"/>
      </dsp:txXfrm>
    </dsp:sp>
    <dsp:sp modelId="{BB5D556C-B2A3-4D4B-987E-6B2D4211BF96}">
      <dsp:nvSpPr>
        <dsp:cNvPr id="0" name=""/>
        <dsp:cNvSpPr/>
      </dsp:nvSpPr>
      <dsp:spPr>
        <a:xfrm>
          <a:off x="203842" y="1441109"/>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Nauru</a:t>
          </a:r>
          <a:endParaRPr lang="en-AU" sz="2000" kern="1200" dirty="0"/>
        </a:p>
      </dsp:txBody>
      <dsp:txXfrm>
        <a:off x="246222" y="1483489"/>
        <a:ext cx="1500795" cy="1362208"/>
      </dsp:txXfrm>
    </dsp:sp>
    <dsp:sp modelId="{E5A717B0-BC9E-4AE5-AD73-7F4C61CF3DCF}">
      <dsp:nvSpPr>
        <dsp:cNvPr id="0" name=""/>
        <dsp:cNvSpPr/>
      </dsp:nvSpPr>
      <dsp:spPr>
        <a:xfrm>
          <a:off x="203842" y="3110688"/>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Tuvalu</a:t>
          </a:r>
          <a:endParaRPr lang="en-AU" sz="2000" kern="1200" dirty="0"/>
        </a:p>
      </dsp:txBody>
      <dsp:txXfrm>
        <a:off x="246222" y="3153068"/>
        <a:ext cx="1500795" cy="1362208"/>
      </dsp:txXfrm>
    </dsp:sp>
    <dsp:sp modelId="{BDD8EC3D-30A7-453F-BBE1-7D78D11F8EFE}">
      <dsp:nvSpPr>
        <dsp:cNvPr id="0" name=""/>
        <dsp:cNvSpPr/>
      </dsp:nvSpPr>
      <dsp:spPr>
        <a:xfrm>
          <a:off x="2136237"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Solid Waste</a:t>
          </a:r>
          <a:endParaRPr lang="en-AU" sz="2100" kern="1200" dirty="0"/>
        </a:p>
      </dsp:txBody>
      <dsp:txXfrm>
        <a:off x="2136237" y="0"/>
        <a:ext cx="1981944" cy="1439703"/>
      </dsp:txXfrm>
    </dsp:sp>
    <dsp:sp modelId="{D9923FC7-D466-4E29-A3D9-EBD322BA3D13}">
      <dsp:nvSpPr>
        <dsp:cNvPr id="0" name=""/>
        <dsp:cNvSpPr/>
      </dsp:nvSpPr>
      <dsp:spPr>
        <a:xfrm>
          <a:off x="2334432" y="1441109"/>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Solomon Islands</a:t>
          </a:r>
          <a:endParaRPr lang="en-AU" sz="2000" kern="1200" dirty="0"/>
        </a:p>
      </dsp:txBody>
      <dsp:txXfrm>
        <a:off x="2376812" y="1483489"/>
        <a:ext cx="1500795" cy="1362208"/>
      </dsp:txXfrm>
    </dsp:sp>
    <dsp:sp modelId="{3756B483-8132-4946-9045-8EEB3EAA6A2D}">
      <dsp:nvSpPr>
        <dsp:cNvPr id="0" name=""/>
        <dsp:cNvSpPr/>
      </dsp:nvSpPr>
      <dsp:spPr>
        <a:xfrm>
          <a:off x="2334432" y="3110688"/>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Marshall Islands</a:t>
          </a:r>
          <a:endParaRPr lang="en-AU" sz="2000" kern="1200" dirty="0"/>
        </a:p>
      </dsp:txBody>
      <dsp:txXfrm>
        <a:off x="2376812" y="3153068"/>
        <a:ext cx="1500795" cy="1362208"/>
      </dsp:txXfrm>
    </dsp:sp>
    <dsp:sp modelId="{183E8C31-4593-4033-9255-CE8C550DD1D1}">
      <dsp:nvSpPr>
        <dsp:cNvPr id="0" name=""/>
        <dsp:cNvSpPr/>
      </dsp:nvSpPr>
      <dsp:spPr>
        <a:xfrm>
          <a:off x="4266827"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Resource Recovery</a:t>
          </a:r>
          <a:endParaRPr lang="en-AU" sz="2100" kern="1200" dirty="0"/>
        </a:p>
      </dsp:txBody>
      <dsp:txXfrm>
        <a:off x="4266827" y="0"/>
        <a:ext cx="1981944" cy="1439703"/>
      </dsp:txXfrm>
    </dsp:sp>
    <dsp:sp modelId="{618E176E-0486-42B0-B592-FE2D12B83F4A}">
      <dsp:nvSpPr>
        <dsp:cNvPr id="0" name=""/>
        <dsp:cNvSpPr/>
      </dsp:nvSpPr>
      <dsp:spPr>
        <a:xfrm>
          <a:off x="4465022" y="1440113"/>
          <a:ext cx="1585555" cy="9428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Timor-Leste</a:t>
          </a:r>
          <a:endParaRPr lang="en-AU" sz="2000" kern="1200" dirty="0"/>
        </a:p>
      </dsp:txBody>
      <dsp:txXfrm>
        <a:off x="4492636" y="1467727"/>
        <a:ext cx="1530327" cy="887585"/>
      </dsp:txXfrm>
    </dsp:sp>
    <dsp:sp modelId="{C319FEAF-0904-4E51-A06F-29615EC5F1B5}">
      <dsp:nvSpPr>
        <dsp:cNvPr id="0" name=""/>
        <dsp:cNvSpPr/>
      </dsp:nvSpPr>
      <dsp:spPr>
        <a:xfrm>
          <a:off x="4465022" y="2527976"/>
          <a:ext cx="1585555" cy="9428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Cook Islands</a:t>
          </a:r>
          <a:endParaRPr lang="en-AU" sz="2000" kern="1200" dirty="0"/>
        </a:p>
      </dsp:txBody>
      <dsp:txXfrm>
        <a:off x="4492636" y="2555590"/>
        <a:ext cx="1530327" cy="887585"/>
      </dsp:txXfrm>
    </dsp:sp>
    <dsp:sp modelId="{975436E8-BA37-4C92-B066-8360EACC6561}">
      <dsp:nvSpPr>
        <dsp:cNvPr id="0" name=""/>
        <dsp:cNvSpPr/>
      </dsp:nvSpPr>
      <dsp:spPr>
        <a:xfrm>
          <a:off x="4465022" y="3615838"/>
          <a:ext cx="1585555" cy="9428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Papua New Guinea</a:t>
          </a:r>
          <a:endParaRPr lang="en-AU" sz="2000" kern="1200" dirty="0"/>
        </a:p>
      </dsp:txBody>
      <dsp:txXfrm>
        <a:off x="4492636" y="3643452"/>
        <a:ext cx="1530327" cy="887585"/>
      </dsp:txXfrm>
    </dsp:sp>
    <dsp:sp modelId="{3C9FD4F7-DE6D-429E-8125-7266301AE4DE}">
      <dsp:nvSpPr>
        <dsp:cNvPr id="0" name=""/>
        <dsp:cNvSpPr/>
      </dsp:nvSpPr>
      <dsp:spPr>
        <a:xfrm>
          <a:off x="6397417"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Communications &amp; Capacity</a:t>
          </a:r>
          <a:endParaRPr lang="en-AU" sz="2100" kern="1200" dirty="0"/>
        </a:p>
      </dsp:txBody>
      <dsp:txXfrm>
        <a:off x="6397417" y="0"/>
        <a:ext cx="1981944" cy="1439703"/>
      </dsp:txXfrm>
    </dsp:sp>
    <dsp:sp modelId="{A83A7A3F-4D30-4F0C-9D9A-27F560594208}">
      <dsp:nvSpPr>
        <dsp:cNvPr id="0" name=""/>
        <dsp:cNvSpPr/>
      </dsp:nvSpPr>
      <dsp:spPr>
        <a:xfrm>
          <a:off x="6595612" y="1441109"/>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Tonga</a:t>
          </a:r>
          <a:endParaRPr lang="en-AU" sz="2000" kern="1200" dirty="0"/>
        </a:p>
      </dsp:txBody>
      <dsp:txXfrm>
        <a:off x="6637992" y="1483489"/>
        <a:ext cx="1500795" cy="1362208"/>
      </dsp:txXfrm>
    </dsp:sp>
    <dsp:sp modelId="{0DFBAAD7-BF7C-462A-B33D-5CDA3B1EA0A6}">
      <dsp:nvSpPr>
        <dsp:cNvPr id="0" name=""/>
        <dsp:cNvSpPr/>
      </dsp:nvSpPr>
      <dsp:spPr>
        <a:xfrm>
          <a:off x="6595612" y="3110688"/>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Palau</a:t>
          </a:r>
          <a:endParaRPr lang="en-AU" sz="2000" kern="1200" dirty="0"/>
        </a:p>
      </dsp:txBody>
      <dsp:txXfrm>
        <a:off x="6637992" y="3153068"/>
        <a:ext cx="1500795" cy="1362208"/>
      </dsp:txXfrm>
    </dsp:sp>
    <dsp:sp modelId="{747F2284-1D3C-4E0E-91FD-61DC02B42409}">
      <dsp:nvSpPr>
        <dsp:cNvPr id="0" name=""/>
        <dsp:cNvSpPr/>
      </dsp:nvSpPr>
      <dsp:spPr>
        <a:xfrm>
          <a:off x="8528007" y="0"/>
          <a:ext cx="1981944" cy="4799013"/>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Bilateral</a:t>
          </a:r>
          <a:endParaRPr lang="en-AU" sz="2100" kern="1200" dirty="0"/>
        </a:p>
      </dsp:txBody>
      <dsp:txXfrm>
        <a:off x="8528007" y="0"/>
        <a:ext cx="1981944" cy="1439703"/>
      </dsp:txXfrm>
    </dsp:sp>
    <dsp:sp modelId="{A7DBE725-FB1D-478E-9E49-35377C446ACA}">
      <dsp:nvSpPr>
        <dsp:cNvPr id="0" name=""/>
        <dsp:cNvSpPr/>
      </dsp:nvSpPr>
      <dsp:spPr>
        <a:xfrm>
          <a:off x="8726202" y="1440113"/>
          <a:ext cx="1585555" cy="942813"/>
        </a:xfrm>
        <a:prstGeom prst="roundRect">
          <a:avLst>
            <a:gd name="adj" fmla="val 10000"/>
          </a:avLst>
        </a:prstGeom>
        <a:solidFill>
          <a:schemeClr val="accent5">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Tuvalu (3:30)</a:t>
          </a:r>
          <a:endParaRPr lang="en-AU" sz="2000" kern="1200" dirty="0"/>
        </a:p>
      </dsp:txBody>
      <dsp:txXfrm>
        <a:off x="8753816" y="1467727"/>
        <a:ext cx="1530327" cy="887585"/>
      </dsp:txXfrm>
    </dsp:sp>
    <dsp:sp modelId="{19B7EF72-B756-4995-BB2C-8753593E0A73}">
      <dsp:nvSpPr>
        <dsp:cNvPr id="0" name=""/>
        <dsp:cNvSpPr/>
      </dsp:nvSpPr>
      <dsp:spPr>
        <a:xfrm>
          <a:off x="8726202" y="2527976"/>
          <a:ext cx="1585555" cy="942813"/>
        </a:xfrm>
        <a:prstGeom prst="roundRect">
          <a:avLst>
            <a:gd name="adj" fmla="val 10000"/>
          </a:avLst>
        </a:prstGeom>
        <a:solidFill>
          <a:schemeClr val="accent5">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Solomon Islands (3:45)</a:t>
          </a:r>
          <a:endParaRPr lang="en-AU" sz="2000" kern="1200" dirty="0"/>
        </a:p>
      </dsp:txBody>
      <dsp:txXfrm>
        <a:off x="8753816" y="2555590"/>
        <a:ext cx="1530327" cy="887585"/>
      </dsp:txXfrm>
    </dsp:sp>
    <dsp:sp modelId="{A675C467-8D3B-4B59-A294-56500CC7CB0F}">
      <dsp:nvSpPr>
        <dsp:cNvPr id="0" name=""/>
        <dsp:cNvSpPr/>
      </dsp:nvSpPr>
      <dsp:spPr>
        <a:xfrm>
          <a:off x="8726202" y="3615838"/>
          <a:ext cx="1585555" cy="942813"/>
        </a:xfrm>
        <a:prstGeom prst="roundRect">
          <a:avLst>
            <a:gd name="adj" fmla="val 10000"/>
          </a:avLst>
        </a:prstGeom>
        <a:solidFill>
          <a:schemeClr val="accent5">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Timor-Leste (4:00)</a:t>
          </a:r>
          <a:endParaRPr lang="en-AU" sz="2000" kern="1200" dirty="0"/>
        </a:p>
      </dsp:txBody>
      <dsp:txXfrm>
        <a:off x="8753816" y="3643452"/>
        <a:ext cx="1530327" cy="8875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0CD05-EAFD-4617-91A0-AA2109E6BBB3}">
      <dsp:nvSpPr>
        <dsp:cNvPr id="0" name=""/>
        <dsp:cNvSpPr/>
      </dsp:nvSpPr>
      <dsp:spPr>
        <a:xfrm>
          <a:off x="5648"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Hazardous Waste</a:t>
          </a:r>
          <a:endParaRPr lang="en-AU" sz="2100" kern="1200" dirty="0"/>
        </a:p>
      </dsp:txBody>
      <dsp:txXfrm>
        <a:off x="5648" y="0"/>
        <a:ext cx="1981944" cy="1439703"/>
      </dsp:txXfrm>
    </dsp:sp>
    <dsp:sp modelId="{BB5D556C-B2A3-4D4B-987E-6B2D4211BF96}">
      <dsp:nvSpPr>
        <dsp:cNvPr id="0" name=""/>
        <dsp:cNvSpPr/>
      </dsp:nvSpPr>
      <dsp:spPr>
        <a:xfrm>
          <a:off x="203842" y="1441109"/>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Tonga</a:t>
          </a:r>
          <a:endParaRPr lang="en-AU" sz="2700" kern="1200" dirty="0">
            <a:effectLst>
              <a:outerShdw blurRad="38100" dist="38100" dir="2700000" algn="tl">
                <a:srgbClr val="000000">
                  <a:alpha val="43137"/>
                </a:srgbClr>
              </a:outerShdw>
            </a:effectLst>
          </a:endParaRPr>
        </a:p>
      </dsp:txBody>
      <dsp:txXfrm>
        <a:off x="246222" y="1483489"/>
        <a:ext cx="1500795" cy="1362208"/>
      </dsp:txXfrm>
    </dsp:sp>
    <dsp:sp modelId="{E5A717B0-BC9E-4AE5-AD73-7F4C61CF3DCF}">
      <dsp:nvSpPr>
        <dsp:cNvPr id="0" name=""/>
        <dsp:cNvSpPr/>
      </dsp:nvSpPr>
      <dsp:spPr>
        <a:xfrm>
          <a:off x="203842" y="3110688"/>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Palau</a:t>
          </a:r>
          <a:endParaRPr lang="en-AU" sz="2700" kern="1200" dirty="0">
            <a:effectLst>
              <a:outerShdw blurRad="38100" dist="38100" dir="2700000" algn="tl">
                <a:srgbClr val="000000">
                  <a:alpha val="43137"/>
                </a:srgbClr>
              </a:outerShdw>
            </a:effectLst>
          </a:endParaRPr>
        </a:p>
      </dsp:txBody>
      <dsp:txXfrm>
        <a:off x="246222" y="3153068"/>
        <a:ext cx="1500795" cy="1362208"/>
      </dsp:txXfrm>
    </dsp:sp>
    <dsp:sp modelId="{BDD8EC3D-30A7-453F-BBE1-7D78D11F8EFE}">
      <dsp:nvSpPr>
        <dsp:cNvPr id="0" name=""/>
        <dsp:cNvSpPr/>
      </dsp:nvSpPr>
      <dsp:spPr>
        <a:xfrm>
          <a:off x="2136237"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Solid Waste</a:t>
          </a:r>
          <a:endParaRPr lang="en-AU" sz="2100" kern="1200" dirty="0"/>
        </a:p>
      </dsp:txBody>
      <dsp:txXfrm>
        <a:off x="2136237" y="0"/>
        <a:ext cx="1981944" cy="1439703"/>
      </dsp:txXfrm>
    </dsp:sp>
    <dsp:sp modelId="{A856C8DB-268F-46C4-AE35-7F41052F0BC4}">
      <dsp:nvSpPr>
        <dsp:cNvPr id="0" name=""/>
        <dsp:cNvSpPr/>
      </dsp:nvSpPr>
      <dsp:spPr>
        <a:xfrm>
          <a:off x="2334432" y="1441109"/>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Nauru</a:t>
          </a:r>
          <a:endParaRPr lang="en-AU" sz="2700" kern="1200" dirty="0">
            <a:effectLst>
              <a:outerShdw blurRad="38100" dist="38100" dir="2700000" algn="tl">
                <a:srgbClr val="000000">
                  <a:alpha val="43137"/>
                </a:srgbClr>
              </a:outerShdw>
            </a:effectLst>
          </a:endParaRPr>
        </a:p>
      </dsp:txBody>
      <dsp:txXfrm>
        <a:off x="2376812" y="1483489"/>
        <a:ext cx="1500795" cy="1362208"/>
      </dsp:txXfrm>
    </dsp:sp>
    <dsp:sp modelId="{D9923FC7-D466-4E29-A3D9-EBD322BA3D13}">
      <dsp:nvSpPr>
        <dsp:cNvPr id="0" name=""/>
        <dsp:cNvSpPr/>
      </dsp:nvSpPr>
      <dsp:spPr>
        <a:xfrm>
          <a:off x="2334432" y="3110688"/>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effectLst>
                <a:outerShdw blurRad="38100" dist="38100" dir="2700000" algn="tl">
                  <a:srgbClr val="000000">
                    <a:alpha val="43137"/>
                  </a:srgbClr>
                </a:outerShdw>
              </a:effectLst>
            </a:rPr>
            <a:t>Tuvalu</a:t>
          </a:r>
          <a:endParaRPr lang="en-AU" sz="2700" kern="1200" dirty="0">
            <a:effectLst>
              <a:outerShdw blurRad="38100" dist="38100" dir="2700000" algn="tl">
                <a:srgbClr val="000000">
                  <a:alpha val="43137"/>
                </a:srgbClr>
              </a:outerShdw>
            </a:effectLst>
          </a:endParaRPr>
        </a:p>
      </dsp:txBody>
      <dsp:txXfrm>
        <a:off x="2376812" y="3153068"/>
        <a:ext cx="1500795" cy="1362208"/>
      </dsp:txXfrm>
    </dsp:sp>
    <dsp:sp modelId="{183E8C31-4593-4033-9255-CE8C550DD1D1}">
      <dsp:nvSpPr>
        <dsp:cNvPr id="0" name=""/>
        <dsp:cNvSpPr/>
      </dsp:nvSpPr>
      <dsp:spPr>
        <a:xfrm>
          <a:off x="4266827"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Resource Recovery</a:t>
          </a:r>
          <a:endParaRPr lang="en-AU" sz="2100" kern="1200" dirty="0"/>
        </a:p>
      </dsp:txBody>
      <dsp:txXfrm>
        <a:off x="4266827" y="0"/>
        <a:ext cx="1981944" cy="1439703"/>
      </dsp:txXfrm>
    </dsp:sp>
    <dsp:sp modelId="{C319FEAF-0904-4E51-A06F-29615EC5F1B5}">
      <dsp:nvSpPr>
        <dsp:cNvPr id="0" name=""/>
        <dsp:cNvSpPr/>
      </dsp:nvSpPr>
      <dsp:spPr>
        <a:xfrm>
          <a:off x="4465022" y="1441109"/>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Solomon Islands</a:t>
          </a:r>
          <a:endParaRPr lang="en-AU" sz="2700" kern="1200" dirty="0"/>
        </a:p>
      </dsp:txBody>
      <dsp:txXfrm>
        <a:off x="4507402" y="1483489"/>
        <a:ext cx="1500795" cy="1362208"/>
      </dsp:txXfrm>
    </dsp:sp>
    <dsp:sp modelId="{975436E8-BA37-4C92-B066-8360EACC6561}">
      <dsp:nvSpPr>
        <dsp:cNvPr id="0" name=""/>
        <dsp:cNvSpPr/>
      </dsp:nvSpPr>
      <dsp:spPr>
        <a:xfrm>
          <a:off x="4465022" y="3110688"/>
          <a:ext cx="1585555" cy="1446968"/>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Marshall Islands</a:t>
          </a:r>
          <a:endParaRPr lang="en-AU" sz="2700" kern="1200" dirty="0"/>
        </a:p>
      </dsp:txBody>
      <dsp:txXfrm>
        <a:off x="4507402" y="3153068"/>
        <a:ext cx="1500795" cy="1362208"/>
      </dsp:txXfrm>
    </dsp:sp>
    <dsp:sp modelId="{3C9FD4F7-DE6D-429E-8125-7266301AE4DE}">
      <dsp:nvSpPr>
        <dsp:cNvPr id="0" name=""/>
        <dsp:cNvSpPr/>
      </dsp:nvSpPr>
      <dsp:spPr>
        <a:xfrm>
          <a:off x="6397417" y="0"/>
          <a:ext cx="1981944" cy="4799013"/>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Communications &amp; Capacity</a:t>
          </a:r>
          <a:endParaRPr lang="en-AU" sz="2100" kern="1200" dirty="0"/>
        </a:p>
      </dsp:txBody>
      <dsp:txXfrm>
        <a:off x="6397417" y="0"/>
        <a:ext cx="1981944" cy="1439703"/>
      </dsp:txXfrm>
    </dsp:sp>
    <dsp:sp modelId="{A83A7A3F-4D30-4F0C-9D9A-27F560594208}">
      <dsp:nvSpPr>
        <dsp:cNvPr id="0" name=""/>
        <dsp:cNvSpPr/>
      </dsp:nvSpPr>
      <dsp:spPr>
        <a:xfrm>
          <a:off x="6595612" y="1440113"/>
          <a:ext cx="1585555" cy="9428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Timor-Leste</a:t>
          </a:r>
          <a:endParaRPr lang="en-AU" sz="2700" kern="1200" dirty="0"/>
        </a:p>
      </dsp:txBody>
      <dsp:txXfrm>
        <a:off x="6623226" y="1467727"/>
        <a:ext cx="1530327" cy="887585"/>
      </dsp:txXfrm>
    </dsp:sp>
    <dsp:sp modelId="{0DFBAAD7-BF7C-462A-B33D-5CDA3B1EA0A6}">
      <dsp:nvSpPr>
        <dsp:cNvPr id="0" name=""/>
        <dsp:cNvSpPr/>
      </dsp:nvSpPr>
      <dsp:spPr>
        <a:xfrm>
          <a:off x="6595612" y="2527976"/>
          <a:ext cx="1585555" cy="9428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Cook Islands</a:t>
          </a:r>
          <a:endParaRPr lang="en-AU" sz="2700" kern="1200" dirty="0"/>
        </a:p>
      </dsp:txBody>
      <dsp:txXfrm>
        <a:off x="6623226" y="2555590"/>
        <a:ext cx="1530327" cy="887585"/>
      </dsp:txXfrm>
    </dsp:sp>
    <dsp:sp modelId="{9D4ECFD1-4A73-481A-A555-3413E28BC99E}">
      <dsp:nvSpPr>
        <dsp:cNvPr id="0" name=""/>
        <dsp:cNvSpPr/>
      </dsp:nvSpPr>
      <dsp:spPr>
        <a:xfrm>
          <a:off x="6595612" y="3615838"/>
          <a:ext cx="1585555" cy="94281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Marshall Islands</a:t>
          </a:r>
          <a:endParaRPr lang="en-AU" sz="2700" kern="1200" dirty="0"/>
        </a:p>
      </dsp:txBody>
      <dsp:txXfrm>
        <a:off x="6623226" y="3643452"/>
        <a:ext cx="1530327" cy="887585"/>
      </dsp:txXfrm>
    </dsp:sp>
    <dsp:sp modelId="{9A73663C-E793-4D1D-BF2A-65B0E2DCDC1A}">
      <dsp:nvSpPr>
        <dsp:cNvPr id="0" name=""/>
        <dsp:cNvSpPr/>
      </dsp:nvSpPr>
      <dsp:spPr>
        <a:xfrm>
          <a:off x="8528007" y="0"/>
          <a:ext cx="1981944" cy="4799013"/>
        </a:xfrm>
        <a:prstGeom prst="roundRect">
          <a:avLst>
            <a:gd name="adj" fmla="val 10000"/>
          </a:avLst>
        </a:prstGeom>
        <a:solidFill>
          <a:schemeClr val="accent5">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Bilateral</a:t>
          </a:r>
          <a:endParaRPr lang="en-AU" sz="2100" kern="1200" dirty="0"/>
        </a:p>
      </dsp:txBody>
      <dsp:txXfrm>
        <a:off x="8528007" y="0"/>
        <a:ext cx="1981944" cy="1439703"/>
      </dsp:txXfrm>
    </dsp:sp>
    <dsp:sp modelId="{8EFC70A1-5C71-4187-A029-0A695B024E7A}">
      <dsp:nvSpPr>
        <dsp:cNvPr id="0" name=""/>
        <dsp:cNvSpPr/>
      </dsp:nvSpPr>
      <dsp:spPr>
        <a:xfrm>
          <a:off x="8745863" y="1446675"/>
          <a:ext cx="1585555" cy="952184"/>
        </a:xfrm>
        <a:prstGeom prst="roundRect">
          <a:avLst>
            <a:gd name="adj" fmla="val 10000"/>
          </a:avLst>
        </a:prstGeom>
        <a:solidFill>
          <a:schemeClr val="accent5">
            <a:lumMod val="50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51435" rIns="6858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Tonga (4:15)</a:t>
          </a:r>
          <a:endParaRPr lang="en-AU" sz="2700" kern="1200" dirty="0"/>
        </a:p>
      </dsp:txBody>
      <dsp:txXfrm>
        <a:off x="8773752" y="1474564"/>
        <a:ext cx="1529777" cy="89640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AA2C24-BE03-4263-8956-C00708B838FC}"/>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3E0802AD-13EA-4302-A030-71B47DA1F4BA}"/>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642B07B-8108-40EF-B423-9B90C16F3775}" type="datetimeFigureOut">
              <a:rPr lang="en-AU" smtClean="0"/>
              <a:t>10/02/2020</a:t>
            </a:fld>
            <a:endParaRPr lang="en-AU"/>
          </a:p>
        </p:txBody>
      </p:sp>
      <p:sp>
        <p:nvSpPr>
          <p:cNvPr id="4" name="Footer Placeholder 3">
            <a:extLst>
              <a:ext uri="{FF2B5EF4-FFF2-40B4-BE49-F238E27FC236}">
                <a16:creationId xmlns:a16="http://schemas.microsoft.com/office/drawing/2014/main" id="{20DB76D3-F37F-4387-88CF-CF34DB06CC0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048B3E3D-AE28-4166-8110-3CE26BC8FCC2}"/>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6926130-476B-4132-83F1-362B9A41931B}" type="slidenum">
              <a:rPr lang="en-AU" smtClean="0"/>
              <a:t>‹#›</a:t>
            </a:fld>
            <a:endParaRPr lang="en-AU"/>
          </a:p>
        </p:txBody>
      </p:sp>
    </p:spTree>
    <p:extLst>
      <p:ext uri="{BB962C8B-B14F-4D97-AF65-F5344CB8AC3E}">
        <p14:creationId xmlns:p14="http://schemas.microsoft.com/office/powerpoint/2010/main" val="2498162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FE280AA-9F40-40E3-92DF-292CB19C9E70}" type="datetimeFigureOut">
              <a:rPr lang="en-AU" smtClean="0"/>
              <a:t>10/02/2020</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7160193-850E-4B30-BCAD-FFE95554F2CF}" type="slidenum">
              <a:rPr lang="en-AU" smtClean="0"/>
              <a:t>‹#›</a:t>
            </a:fld>
            <a:endParaRPr lang="en-AU"/>
          </a:p>
        </p:txBody>
      </p:sp>
    </p:spTree>
    <p:extLst>
      <p:ext uri="{BB962C8B-B14F-4D97-AF65-F5344CB8AC3E}">
        <p14:creationId xmlns:p14="http://schemas.microsoft.com/office/powerpoint/2010/main" val="2558871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Hilary </a:t>
            </a:r>
          </a:p>
          <a:p>
            <a:endParaRPr lang="en-US" dirty="0"/>
          </a:p>
          <a:p>
            <a:endParaRPr lang="en-US" dirty="0"/>
          </a:p>
        </p:txBody>
      </p:sp>
      <p:sp>
        <p:nvSpPr>
          <p:cNvPr id="4" name="Slide Number Placeholder 3"/>
          <p:cNvSpPr>
            <a:spLocks noGrp="1"/>
          </p:cNvSpPr>
          <p:nvPr>
            <p:ph type="sldNum" sz="quarter" idx="5"/>
          </p:nvPr>
        </p:nvSpPr>
        <p:spPr/>
        <p:txBody>
          <a:bodyPr/>
          <a:lstStyle/>
          <a:p>
            <a:fld id="{87160193-850E-4B30-BCAD-FFE95554F2CF}" type="slidenum">
              <a:rPr lang="en-AU" smtClean="0"/>
              <a:t>3</a:t>
            </a:fld>
            <a:endParaRPr lang="en-AU"/>
          </a:p>
        </p:txBody>
      </p:sp>
    </p:spTree>
    <p:extLst>
      <p:ext uri="{BB962C8B-B14F-4D97-AF65-F5344CB8AC3E}">
        <p14:creationId xmlns:p14="http://schemas.microsoft.com/office/powerpoint/2010/main" val="2487518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Hilary and Sai (one side each?)</a:t>
            </a:r>
          </a:p>
          <a:p>
            <a:endParaRPr lang="en-US" dirty="0"/>
          </a:p>
          <a:p>
            <a:r>
              <a:rPr lang="en-US" dirty="0"/>
              <a:t>Important to touch on what can be funded through this project and what can’t</a:t>
            </a:r>
          </a:p>
          <a:p>
            <a:endParaRPr lang="en-US" dirty="0"/>
          </a:p>
          <a:p>
            <a:r>
              <a:rPr lang="en-US" b="1" dirty="0"/>
              <a:t>Team  - Refer to Page 4 and 5 to get exact definitions when we are talking about the terms</a:t>
            </a:r>
          </a:p>
          <a:p>
            <a:endParaRPr lang="en-AU" dirty="0"/>
          </a:p>
          <a:p>
            <a:r>
              <a:rPr lang="en-AU" dirty="0"/>
              <a:t>USE EXAMPLES</a:t>
            </a:r>
          </a:p>
          <a:p>
            <a:endParaRPr lang="en-AU" dirty="0"/>
          </a:p>
          <a:p>
            <a:r>
              <a:rPr lang="en-AU" dirty="0"/>
              <a:t>Also go through – </a:t>
            </a:r>
            <a:r>
              <a:rPr lang="en-AU" b="1" dirty="0"/>
              <a:t>In kind support </a:t>
            </a:r>
            <a:r>
              <a:rPr lang="en-AU" dirty="0"/>
              <a:t>and </a:t>
            </a:r>
            <a:r>
              <a:rPr lang="en-AU" b="1" dirty="0"/>
              <a:t>co funding </a:t>
            </a:r>
            <a:r>
              <a:rPr lang="en-AU" dirty="0"/>
              <a:t>and </a:t>
            </a:r>
            <a:r>
              <a:rPr lang="en-AU" b="1" dirty="0"/>
              <a:t>partnership projects - </a:t>
            </a:r>
            <a:r>
              <a:rPr lang="en-AU" dirty="0"/>
              <a:t>what they all mean for this project </a:t>
            </a:r>
          </a:p>
        </p:txBody>
      </p:sp>
      <p:sp>
        <p:nvSpPr>
          <p:cNvPr id="4" name="Slide Number Placeholder 3"/>
          <p:cNvSpPr>
            <a:spLocks noGrp="1"/>
          </p:cNvSpPr>
          <p:nvPr>
            <p:ph type="sldNum" sz="quarter" idx="5"/>
          </p:nvPr>
        </p:nvSpPr>
        <p:spPr/>
        <p:txBody>
          <a:bodyPr/>
          <a:lstStyle/>
          <a:p>
            <a:fld id="{87160193-850E-4B30-BCAD-FFE95554F2CF}" type="slidenum">
              <a:rPr lang="en-AU" smtClean="0"/>
              <a:t>14</a:t>
            </a:fld>
            <a:endParaRPr lang="en-AU"/>
          </a:p>
        </p:txBody>
      </p:sp>
    </p:spTree>
    <p:extLst>
      <p:ext uri="{BB962C8B-B14F-4D97-AF65-F5344CB8AC3E}">
        <p14:creationId xmlns:p14="http://schemas.microsoft.com/office/powerpoint/2010/main" val="2034229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Lance to introduce??</a:t>
            </a:r>
          </a:p>
          <a:p>
            <a:pPr marL="0" indent="0">
              <a:buNone/>
            </a:pPr>
            <a:endParaRPr lang="en-US" dirty="0"/>
          </a:p>
          <a:p>
            <a:pPr marL="0" indent="0">
              <a:buNone/>
            </a:pPr>
            <a:r>
              <a:rPr lang="en-US" dirty="0"/>
              <a:t>Discussion will focus on the following: </a:t>
            </a:r>
          </a:p>
          <a:p>
            <a:pPr>
              <a:buFont typeface="Wingdings" panose="05000000000000000000" pitchFamily="2" charset="2"/>
              <a:buChar char="ü"/>
            </a:pPr>
            <a:r>
              <a:rPr lang="en-US" dirty="0">
                <a:highlight>
                  <a:srgbClr val="FFFF00"/>
                </a:highlight>
              </a:rPr>
              <a:t>Key Waste Stream focus</a:t>
            </a:r>
          </a:p>
          <a:p>
            <a:pPr>
              <a:buFont typeface="Wingdings" panose="05000000000000000000" pitchFamily="2" charset="2"/>
              <a:buChar char="ü"/>
            </a:pPr>
            <a:r>
              <a:rPr lang="en-US" dirty="0">
                <a:highlight>
                  <a:srgbClr val="FFFF00"/>
                </a:highlight>
              </a:rPr>
              <a:t>Possible projects under each waste streams e.g. compost facility, incinerator, portable chipper, policies etc. </a:t>
            </a:r>
          </a:p>
          <a:p>
            <a:pPr>
              <a:buFont typeface="Wingdings" panose="05000000000000000000" pitchFamily="2" charset="2"/>
              <a:buChar char="ü"/>
            </a:pPr>
            <a:r>
              <a:rPr lang="en-US" dirty="0">
                <a:highlight>
                  <a:srgbClr val="FFFF00"/>
                </a:highlight>
              </a:rPr>
              <a:t>Other additional activities</a:t>
            </a:r>
          </a:p>
          <a:p>
            <a:endParaRPr lang="en-AU" dirty="0"/>
          </a:p>
        </p:txBody>
      </p:sp>
      <p:sp>
        <p:nvSpPr>
          <p:cNvPr id="4" name="Slide Number Placeholder 3"/>
          <p:cNvSpPr>
            <a:spLocks noGrp="1"/>
          </p:cNvSpPr>
          <p:nvPr>
            <p:ph type="sldNum" sz="quarter" idx="5"/>
          </p:nvPr>
        </p:nvSpPr>
        <p:spPr/>
        <p:txBody>
          <a:bodyPr/>
          <a:lstStyle/>
          <a:p>
            <a:fld id="{87160193-850E-4B30-BCAD-FFE95554F2CF}" type="slidenum">
              <a:rPr lang="en-AU" smtClean="0"/>
              <a:t>16</a:t>
            </a:fld>
            <a:endParaRPr lang="en-AU"/>
          </a:p>
        </p:txBody>
      </p:sp>
    </p:spTree>
    <p:extLst>
      <p:ext uri="{BB962C8B-B14F-4D97-AF65-F5344CB8AC3E}">
        <p14:creationId xmlns:p14="http://schemas.microsoft.com/office/powerpoint/2010/main" val="1114860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Discussion will focus on the following: </a:t>
            </a:r>
          </a:p>
          <a:p>
            <a:pPr>
              <a:buFont typeface="Wingdings" panose="05000000000000000000" pitchFamily="2" charset="2"/>
              <a:buChar char="ü"/>
            </a:pPr>
            <a:r>
              <a:rPr lang="en-US" dirty="0">
                <a:highlight>
                  <a:srgbClr val="FFFF00"/>
                </a:highlight>
              </a:rPr>
              <a:t>Key Waste Stream focus</a:t>
            </a:r>
          </a:p>
          <a:p>
            <a:pPr>
              <a:buFont typeface="Wingdings" panose="05000000000000000000" pitchFamily="2" charset="2"/>
              <a:buChar char="ü"/>
            </a:pPr>
            <a:r>
              <a:rPr lang="en-US" dirty="0">
                <a:highlight>
                  <a:srgbClr val="FFFF00"/>
                </a:highlight>
              </a:rPr>
              <a:t>Possible projects under each waste streams e.g. compost facility, incinerator, portable chipper, policies etc. </a:t>
            </a:r>
          </a:p>
          <a:p>
            <a:pPr>
              <a:buFont typeface="Wingdings" panose="05000000000000000000" pitchFamily="2" charset="2"/>
              <a:buChar char="ü"/>
            </a:pPr>
            <a:r>
              <a:rPr lang="en-US" dirty="0">
                <a:highlight>
                  <a:srgbClr val="FFFF00"/>
                </a:highlight>
              </a:rPr>
              <a:t>Other additional activities</a:t>
            </a:r>
          </a:p>
          <a:p>
            <a:endParaRPr lang="en-AU" dirty="0"/>
          </a:p>
        </p:txBody>
      </p:sp>
      <p:sp>
        <p:nvSpPr>
          <p:cNvPr id="4" name="Slide Number Placeholder 3"/>
          <p:cNvSpPr>
            <a:spLocks noGrp="1"/>
          </p:cNvSpPr>
          <p:nvPr>
            <p:ph type="sldNum" sz="quarter" idx="5"/>
          </p:nvPr>
        </p:nvSpPr>
        <p:spPr/>
        <p:txBody>
          <a:bodyPr/>
          <a:lstStyle/>
          <a:p>
            <a:fld id="{87160193-850E-4B30-BCAD-FFE95554F2CF}" type="slidenum">
              <a:rPr lang="en-AU" smtClean="0"/>
              <a:t>20</a:t>
            </a:fld>
            <a:endParaRPr lang="en-AU"/>
          </a:p>
        </p:txBody>
      </p:sp>
    </p:spTree>
    <p:extLst>
      <p:ext uri="{BB962C8B-B14F-4D97-AF65-F5344CB8AC3E}">
        <p14:creationId xmlns:p14="http://schemas.microsoft.com/office/powerpoint/2010/main" val="214411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AU" dirty="0"/>
          </a:p>
        </p:txBody>
      </p:sp>
      <p:sp>
        <p:nvSpPr>
          <p:cNvPr id="4" name="Slide Number Placeholder 3"/>
          <p:cNvSpPr>
            <a:spLocks noGrp="1"/>
          </p:cNvSpPr>
          <p:nvPr>
            <p:ph type="sldNum" sz="quarter" idx="5"/>
          </p:nvPr>
        </p:nvSpPr>
        <p:spPr/>
        <p:txBody>
          <a:bodyPr/>
          <a:lstStyle/>
          <a:p>
            <a:fld id="{87160193-850E-4B30-BCAD-FFE95554F2CF}" type="slidenum">
              <a:rPr lang="en-AU" smtClean="0"/>
              <a:t>5</a:t>
            </a:fld>
            <a:endParaRPr lang="en-AU"/>
          </a:p>
        </p:txBody>
      </p:sp>
    </p:spTree>
    <p:extLst>
      <p:ext uri="{BB962C8B-B14F-4D97-AF65-F5344CB8AC3E}">
        <p14:creationId xmlns:p14="http://schemas.microsoft.com/office/powerpoint/2010/main" val="4131335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Hilary?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TEAM – hand out application guideline</a:t>
            </a:r>
            <a:endParaRPr lang="en-AU" b="1" dirty="0"/>
          </a:p>
          <a:p>
            <a:endParaRPr lang="en-US" dirty="0"/>
          </a:p>
          <a:p>
            <a:r>
              <a:rPr lang="en-US" dirty="0"/>
              <a:t>Yesterday we introduced the Project Concept Application</a:t>
            </a:r>
          </a:p>
          <a:p>
            <a:r>
              <a:rPr lang="en-US" dirty="0"/>
              <a:t>We went through the </a:t>
            </a:r>
          </a:p>
          <a:p>
            <a:r>
              <a:rPr lang="en-US" dirty="0"/>
              <a:t> - Eligible In-Country Projects</a:t>
            </a:r>
          </a:p>
          <a:p>
            <a:r>
              <a:rPr lang="en-US" dirty="0"/>
              <a:t> - Eligibility Criteria</a:t>
            </a:r>
          </a:p>
          <a:p>
            <a:r>
              <a:rPr lang="en-US" dirty="0"/>
              <a:t> - Assessment Considerations</a:t>
            </a:r>
          </a:p>
          <a:p>
            <a:r>
              <a:rPr lang="en-US" dirty="0"/>
              <a:t> - Project Development Timeline</a:t>
            </a:r>
          </a:p>
          <a:p>
            <a:endParaRPr lang="en-US" dirty="0"/>
          </a:p>
          <a:p>
            <a:r>
              <a:rPr lang="en-US" b="1" dirty="0"/>
              <a:t>*Refer to application guideline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guideline will assist you as we design, develop and communicate projects – to receive approval by the EU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session we will go through these guidelines together to work through the process, clarify unfamiliar concepts and demonstrate the details of what is expected, and answer questions as they crop up</a:t>
            </a:r>
            <a:endParaRPr lang="en-AU" dirty="0"/>
          </a:p>
          <a:p>
            <a:endParaRPr lang="en-US" dirty="0"/>
          </a:p>
          <a:p>
            <a:r>
              <a:rPr lang="en-US" dirty="0"/>
              <a:t>This session is for you to start thinking about your project and talk it through with the group to start thinking about the information you have and what is needed</a:t>
            </a:r>
          </a:p>
          <a:p>
            <a:endParaRPr lang="en-US" dirty="0"/>
          </a:p>
          <a:p>
            <a:r>
              <a:rPr lang="en-US" dirty="0"/>
              <a:t>The more feedback we have here the more valuable the session will be…</a:t>
            </a:r>
          </a:p>
          <a:p>
            <a:endParaRPr lang="en-US" dirty="0"/>
          </a:p>
        </p:txBody>
      </p:sp>
      <p:sp>
        <p:nvSpPr>
          <p:cNvPr id="4" name="Slide Number Placeholder 3"/>
          <p:cNvSpPr>
            <a:spLocks noGrp="1"/>
          </p:cNvSpPr>
          <p:nvPr>
            <p:ph type="sldNum" sz="quarter" idx="5"/>
          </p:nvPr>
        </p:nvSpPr>
        <p:spPr/>
        <p:txBody>
          <a:bodyPr/>
          <a:lstStyle/>
          <a:p>
            <a:fld id="{056783DF-5010-448B-A7CA-C0DC80030B8E}" type="slidenum">
              <a:rPr lang="en-AU" smtClean="0"/>
              <a:t>6</a:t>
            </a:fld>
            <a:endParaRPr lang="en-AU"/>
          </a:p>
        </p:txBody>
      </p:sp>
    </p:spTree>
    <p:extLst>
      <p:ext uri="{BB962C8B-B14F-4D97-AF65-F5344CB8AC3E}">
        <p14:creationId xmlns:p14="http://schemas.microsoft.com/office/powerpoint/2010/main" val="235185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Hilary </a:t>
            </a:r>
          </a:p>
          <a:p>
            <a:endParaRPr lang="en-US" dirty="0"/>
          </a:p>
          <a:p>
            <a:r>
              <a:rPr lang="en-US" dirty="0"/>
              <a:t>Projects to fit with 8 priority areas</a:t>
            </a:r>
          </a:p>
          <a:p>
            <a:endParaRPr lang="en-US" dirty="0"/>
          </a:p>
          <a:p>
            <a:r>
              <a:rPr lang="en-US" b="1" dirty="0"/>
              <a:t>Ask group if anyone has any project(s) brewing and write them up on whiteboard </a:t>
            </a:r>
          </a:p>
          <a:p>
            <a:r>
              <a:rPr lang="en-AU" dirty="0"/>
              <a:t>	so we can use them as examples as we are speaking for the next few slides</a:t>
            </a:r>
          </a:p>
          <a:p>
            <a:r>
              <a:rPr lang="en-AU" dirty="0"/>
              <a:t>	get at least one example for each waste stream even if not one a country is focusing on</a:t>
            </a:r>
          </a:p>
          <a:p>
            <a:endParaRPr lang="en-AU" dirty="0"/>
          </a:p>
        </p:txBody>
      </p:sp>
      <p:sp>
        <p:nvSpPr>
          <p:cNvPr id="4" name="Slide Number Placeholder 3"/>
          <p:cNvSpPr>
            <a:spLocks noGrp="1"/>
          </p:cNvSpPr>
          <p:nvPr>
            <p:ph type="sldNum" sz="quarter" idx="5"/>
          </p:nvPr>
        </p:nvSpPr>
        <p:spPr/>
        <p:txBody>
          <a:bodyPr/>
          <a:lstStyle/>
          <a:p>
            <a:fld id="{87160193-850E-4B30-BCAD-FFE95554F2CF}" type="slidenum">
              <a:rPr lang="en-AU" smtClean="0"/>
              <a:t>7</a:t>
            </a:fld>
            <a:endParaRPr lang="en-AU"/>
          </a:p>
        </p:txBody>
      </p:sp>
    </p:spTree>
    <p:extLst>
      <p:ext uri="{BB962C8B-B14F-4D97-AF65-F5344CB8AC3E}">
        <p14:creationId xmlns:p14="http://schemas.microsoft.com/office/powerpoint/2010/main" val="336419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Hilary and Sai?</a:t>
            </a:r>
          </a:p>
          <a:p>
            <a:endParaRPr lang="en-US" dirty="0"/>
          </a:p>
          <a:p>
            <a:endParaRPr lang="en-US" dirty="0"/>
          </a:p>
          <a:p>
            <a:r>
              <a:rPr lang="en-US" dirty="0"/>
              <a:t>We spoke briefly yesterday about the Assessment Criteria and discussed that Projects will be assessed against these eight factors</a:t>
            </a:r>
          </a:p>
          <a:p>
            <a:endParaRPr lang="en-US" dirty="0"/>
          </a:p>
          <a:p>
            <a:r>
              <a:rPr lang="en-US" dirty="0"/>
              <a:t>Lets start today by going through those criteria in more detail to describe why they are important and how your projects can ensure they are all considered</a:t>
            </a:r>
          </a:p>
          <a:p>
            <a:endParaRPr lang="en-US" dirty="0"/>
          </a:p>
          <a:p>
            <a:r>
              <a:rPr lang="en-US" b="1" dirty="0"/>
              <a:t>Go through each term – define the term and then ask the room how it applies to a project design.  Have good examples up our sleeves </a:t>
            </a:r>
          </a:p>
          <a:p>
            <a:endParaRPr lang="en-US" b="1" dirty="0"/>
          </a:p>
          <a:p>
            <a:r>
              <a:rPr lang="en-US" b="1" dirty="0"/>
              <a:t>I.e., for sustainability - I would say something like “we are all familiar with the word “sustainability” - it can be an encompassing term for lots of aspects – financial sustainability, environmental sustainability etc.  For PWP we are using the term as a way to ensure projects will be self sustaining at the end of a project, so it’s not relying on any part of the project money  or support and will continue on it’s own long term into the future. </a:t>
            </a:r>
          </a:p>
          <a:p>
            <a:r>
              <a:rPr lang="en-US" b="1" dirty="0"/>
              <a:t>So when we are thinking about the design of the project we keep in mind what is needed to ensure this happens – is it a sustainable financing method, or an agreement/contract with users of a new facility, or is part of the project a market assessment to ensure there are buyers for the end product“ </a:t>
            </a:r>
          </a:p>
          <a:p>
            <a:r>
              <a:rPr lang="en-US" b="1" dirty="0"/>
              <a:t>I would then ask – can anyone give me an example of a project would be sustainable or NOT sustainable?</a:t>
            </a:r>
          </a:p>
          <a:p>
            <a:r>
              <a:rPr lang="en-US" b="1" dirty="0"/>
              <a:t>(I would have one up my sleeve just in case)</a:t>
            </a:r>
          </a:p>
          <a:p>
            <a:endParaRPr lang="en-US" b="1" dirty="0"/>
          </a:p>
          <a:p>
            <a:endParaRPr lang="en-US" b="1" dirty="0"/>
          </a:p>
          <a:p>
            <a:pPr lvl="0"/>
            <a:r>
              <a:rPr lang="en-US" dirty="0"/>
              <a:t>Needs Based </a:t>
            </a:r>
            <a:r>
              <a:rPr lang="en-US" dirty="0" err="1"/>
              <a:t>Prioratisation</a:t>
            </a:r>
            <a:r>
              <a:rPr lang="en-US" dirty="0"/>
              <a:t> </a:t>
            </a:r>
            <a:endParaRPr lang="en-AU" dirty="0"/>
          </a:p>
          <a:p>
            <a:pPr lvl="1"/>
            <a:r>
              <a:rPr lang="en-US" dirty="0"/>
              <a:t>What’s the need?</a:t>
            </a:r>
            <a:endParaRPr lang="en-AU" dirty="0"/>
          </a:p>
          <a:p>
            <a:pPr lvl="1"/>
            <a:r>
              <a:rPr lang="en-US" dirty="0"/>
              <a:t>What is the supporting data? </a:t>
            </a:r>
            <a:endParaRPr lang="en-AU" dirty="0"/>
          </a:p>
          <a:p>
            <a:pPr lvl="0"/>
            <a:r>
              <a:rPr lang="en-US" dirty="0"/>
              <a:t>Complementarity</a:t>
            </a:r>
            <a:endParaRPr lang="en-AU" dirty="0"/>
          </a:p>
          <a:p>
            <a:pPr lvl="1"/>
            <a:r>
              <a:rPr lang="en-US" dirty="0"/>
              <a:t>Complementarity of initiatives across </a:t>
            </a:r>
            <a:r>
              <a:rPr lang="en-US" dirty="0" err="1"/>
              <a:t>PacWaste</a:t>
            </a:r>
            <a:r>
              <a:rPr lang="en-US" dirty="0"/>
              <a:t> Plus, as well as those being supported by other donors, so that the work can be scaled-up </a:t>
            </a:r>
            <a:endParaRPr lang="en-AU" dirty="0"/>
          </a:p>
          <a:p>
            <a:pPr lvl="0"/>
            <a:r>
              <a:rPr lang="en-US" dirty="0"/>
              <a:t>Cost Efficiency</a:t>
            </a:r>
            <a:endParaRPr lang="en-AU" dirty="0"/>
          </a:p>
          <a:p>
            <a:pPr lvl="1"/>
            <a:r>
              <a:rPr lang="en-US" dirty="0"/>
              <a:t>Ensure the most cost efficient investment of EDF funds that result in positive social and environmental outcomes for the region</a:t>
            </a:r>
            <a:endParaRPr lang="en-AU" dirty="0"/>
          </a:p>
          <a:p>
            <a:pPr lvl="0"/>
            <a:r>
              <a:rPr lang="en-US" dirty="0"/>
              <a:t>Sustainability</a:t>
            </a:r>
            <a:endParaRPr lang="en-AU" dirty="0"/>
          </a:p>
          <a:p>
            <a:pPr lvl="1"/>
            <a:r>
              <a:rPr lang="en-US" dirty="0"/>
              <a:t>The investment will provide ongoing outcomes for countries, rather than a single point in time resolution, and/or provide sustainable funding to continue the intervention into the future.</a:t>
            </a:r>
            <a:endParaRPr lang="en-AU" dirty="0"/>
          </a:p>
          <a:p>
            <a:pPr lvl="0"/>
            <a:r>
              <a:rPr lang="en-US" dirty="0"/>
              <a:t>Regional Applicability</a:t>
            </a:r>
            <a:endParaRPr lang="en-AU" dirty="0"/>
          </a:p>
          <a:p>
            <a:pPr lvl="1"/>
            <a:r>
              <a:rPr lang="en-US" dirty="0"/>
              <a:t>Projects that have the ability to be applied in other countries (based on outcomes and learnings) will be </a:t>
            </a:r>
            <a:r>
              <a:rPr lang="en-US" dirty="0" err="1"/>
              <a:t>prioritised</a:t>
            </a:r>
            <a:r>
              <a:rPr lang="en-US" dirty="0"/>
              <a:t>.</a:t>
            </a:r>
            <a:endParaRPr lang="en-AU" dirty="0"/>
          </a:p>
          <a:p>
            <a:pPr lvl="0"/>
            <a:r>
              <a:rPr lang="en-US" dirty="0"/>
              <a:t>Reduced Environmental Harm</a:t>
            </a:r>
            <a:endParaRPr lang="en-AU" dirty="0"/>
          </a:p>
          <a:p>
            <a:pPr marL="0" lvl="1" indent="0" algn="l" defTabSz="1022350">
              <a:lnSpc>
                <a:spcPct val="90000"/>
              </a:lnSpc>
              <a:spcBef>
                <a:spcPct val="0"/>
              </a:spcBef>
              <a:spcAft>
                <a:spcPct val="15000"/>
              </a:spcAft>
            </a:pPr>
            <a:r>
              <a:rPr lang="en-AU" dirty="0"/>
              <a:t>	Projects provide positive environmental outcomes</a:t>
            </a:r>
          </a:p>
          <a:p>
            <a:endParaRPr lang="en-US" dirty="0"/>
          </a:p>
          <a:p>
            <a:endParaRPr lang="en-US" dirty="0"/>
          </a:p>
          <a:p>
            <a:pPr lvl="0"/>
            <a:r>
              <a:rPr lang="en-US" dirty="0"/>
              <a:t>Adaptation</a:t>
            </a:r>
            <a:endParaRPr lang="en-AU" dirty="0"/>
          </a:p>
          <a:p>
            <a:pPr lvl="1"/>
            <a:r>
              <a:rPr lang="en-US" dirty="0"/>
              <a:t>Projects that assist in adapting to new systems and adapting to a changing climate will be </a:t>
            </a:r>
            <a:r>
              <a:rPr lang="en-US" dirty="0" err="1"/>
              <a:t>prioritised</a:t>
            </a:r>
            <a:r>
              <a:rPr lang="en-US" dirty="0"/>
              <a:t>.</a:t>
            </a:r>
            <a:endParaRPr lang="en-AU" dirty="0"/>
          </a:p>
          <a:p>
            <a:pPr lvl="0"/>
            <a:r>
              <a:rPr lang="en-US" dirty="0"/>
              <a:t>Gender Sensitive &amp; rights-based approach</a:t>
            </a:r>
            <a:endParaRPr lang="en-AU" dirty="0"/>
          </a:p>
          <a:p>
            <a:pPr lvl="1"/>
            <a:r>
              <a:rPr lang="en-US" dirty="0"/>
              <a:t>Projects adopt a gender-sensitive and rights-based approach in design and delivery </a:t>
            </a:r>
            <a:endParaRPr lang="en-AU" dirty="0"/>
          </a:p>
          <a:p>
            <a:endParaRPr lang="en-US" dirty="0"/>
          </a:p>
          <a:p>
            <a:endParaRPr lang="en-US" dirty="0"/>
          </a:p>
          <a:p>
            <a:r>
              <a:rPr lang="en-US" dirty="0"/>
              <a:t>KRAs</a:t>
            </a:r>
          </a:p>
          <a:p>
            <a:endParaRPr lang="en-US" dirty="0"/>
          </a:p>
          <a:p>
            <a:endParaRPr lang="en-US" dirty="0"/>
          </a:p>
        </p:txBody>
      </p:sp>
      <p:sp>
        <p:nvSpPr>
          <p:cNvPr id="4" name="Slide Number Placeholder 3"/>
          <p:cNvSpPr>
            <a:spLocks noGrp="1"/>
          </p:cNvSpPr>
          <p:nvPr>
            <p:ph type="sldNum" sz="quarter" idx="5"/>
          </p:nvPr>
        </p:nvSpPr>
        <p:spPr/>
        <p:txBody>
          <a:bodyPr/>
          <a:lstStyle/>
          <a:p>
            <a:fld id="{87160193-850E-4B30-BCAD-FFE95554F2CF}" type="slidenum">
              <a:rPr lang="en-AU" smtClean="0"/>
              <a:t>8</a:t>
            </a:fld>
            <a:endParaRPr lang="en-AU"/>
          </a:p>
        </p:txBody>
      </p:sp>
    </p:spTree>
    <p:extLst>
      <p:ext uri="{BB962C8B-B14F-4D97-AF65-F5344CB8AC3E}">
        <p14:creationId xmlns:p14="http://schemas.microsoft.com/office/powerpoint/2010/main" val="1458937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a:t>
            </a:r>
          </a:p>
          <a:p>
            <a:endParaRPr lang="en-US" dirty="0"/>
          </a:p>
          <a:p>
            <a:r>
              <a:rPr lang="en-US" dirty="0"/>
              <a:t>Go through application slowly</a:t>
            </a:r>
          </a:p>
          <a:p>
            <a:endParaRPr lang="en-US" dirty="0"/>
          </a:p>
          <a:p>
            <a:r>
              <a:rPr lang="en-US" dirty="0"/>
              <a:t>*everyone turn to page 12</a:t>
            </a:r>
          </a:p>
          <a:p>
            <a:r>
              <a:rPr lang="en-US" dirty="0"/>
              <a:t>	touch on primary KRA</a:t>
            </a:r>
          </a:p>
          <a:p>
            <a:r>
              <a:rPr lang="en-US" dirty="0"/>
              <a:t>	secondary KRA</a:t>
            </a:r>
          </a:p>
          <a:p>
            <a:r>
              <a:rPr lang="en-US" dirty="0"/>
              <a:t>	run though an example from whiteboard</a:t>
            </a:r>
          </a:p>
          <a:p>
            <a:endParaRPr lang="en-US" dirty="0"/>
          </a:p>
          <a:p>
            <a:r>
              <a:rPr lang="en-US" dirty="0"/>
              <a:t>Now to page 14</a:t>
            </a:r>
          </a:p>
          <a:p>
            <a:r>
              <a:rPr lang="en-US" dirty="0"/>
              <a:t>	describe “what is an intervention”</a:t>
            </a:r>
          </a:p>
          <a:p>
            <a:r>
              <a:rPr lang="en-US" dirty="0"/>
              <a:t>	run though all 6</a:t>
            </a:r>
          </a:p>
          <a:p>
            <a:r>
              <a:rPr lang="en-US" dirty="0"/>
              <a:t>	use examples</a:t>
            </a:r>
          </a:p>
          <a:p>
            <a:endParaRPr lang="en-US" dirty="0"/>
          </a:p>
          <a:p>
            <a:r>
              <a:rPr lang="en-US" dirty="0"/>
              <a:t>Go to page 17</a:t>
            </a:r>
          </a:p>
          <a:p>
            <a:r>
              <a:rPr lang="en-US" dirty="0"/>
              <a:t>	define core issue</a:t>
            </a:r>
          </a:p>
          <a:p>
            <a:r>
              <a:rPr lang="en-US" dirty="0"/>
              <a:t>	</a:t>
            </a:r>
          </a:p>
          <a:p>
            <a:r>
              <a:rPr lang="en-US" dirty="0"/>
              <a:t>	use examples for ways projects can address core issue</a:t>
            </a:r>
          </a:p>
          <a:p>
            <a:endParaRPr lang="en-US" dirty="0"/>
          </a:p>
          <a:p>
            <a:r>
              <a:rPr lang="en-US" dirty="0"/>
              <a:t>Page 18</a:t>
            </a:r>
          </a:p>
          <a:p>
            <a:r>
              <a:rPr lang="en-US" dirty="0"/>
              <a:t>	explain what we mean by how project is relevant to PWP</a:t>
            </a:r>
          </a:p>
          <a:p>
            <a:endParaRPr lang="en-US" dirty="0"/>
          </a:p>
          <a:p>
            <a:r>
              <a:rPr lang="en-US" dirty="0"/>
              <a:t>	what are project objectives</a:t>
            </a:r>
          </a:p>
          <a:p>
            <a:endParaRPr lang="en-US" dirty="0"/>
          </a:p>
          <a:p>
            <a:r>
              <a:rPr lang="en-US" dirty="0"/>
              <a:t>	</a:t>
            </a:r>
          </a:p>
          <a:p>
            <a:r>
              <a:rPr lang="en-US" dirty="0"/>
              <a:t>Page 18/19	describe the 5 outcomes and how projects can deliver on them</a:t>
            </a:r>
          </a:p>
          <a:p>
            <a:endParaRPr lang="en-US" dirty="0"/>
          </a:p>
          <a:p>
            <a:r>
              <a:rPr lang="en-US" dirty="0"/>
              <a:t>Page 20	describe what we mean by Gender sensitivity and human rights</a:t>
            </a:r>
          </a:p>
          <a:p>
            <a:endParaRPr lang="en-US" dirty="0"/>
          </a:p>
          <a:p>
            <a:r>
              <a:rPr lang="en-US" dirty="0"/>
              <a:t>ETC</a:t>
            </a:r>
          </a:p>
          <a:p>
            <a:r>
              <a:rPr lang="en-US" dirty="0"/>
              <a:t>ETC </a:t>
            </a:r>
          </a:p>
          <a:p>
            <a:r>
              <a:rPr lang="en-US" dirty="0"/>
              <a:t>For all relevant parts of application</a:t>
            </a:r>
          </a:p>
          <a:p>
            <a:endParaRPr lang="en-US" dirty="0"/>
          </a:p>
          <a:p>
            <a:r>
              <a:rPr lang="en-US" dirty="0"/>
              <a:t>Other important points to discuss:</a:t>
            </a:r>
          </a:p>
          <a:p>
            <a:pPr marL="171450" indent="-171450">
              <a:buFontTx/>
              <a:buChar char="-"/>
            </a:pPr>
            <a:r>
              <a:rPr lang="en-US" dirty="0"/>
              <a:t>Not limited to form</a:t>
            </a:r>
          </a:p>
          <a:p>
            <a:pPr marL="171450" indent="-171450">
              <a:buFontTx/>
              <a:buChar char="-"/>
            </a:pPr>
            <a:r>
              <a:rPr lang="en-US" dirty="0"/>
              <a:t>Attachments welcomed and in some case expected</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56783DF-5010-448B-A7CA-C0DC80030B8E}" type="slidenum">
              <a:rPr lang="en-AU" smtClean="0"/>
              <a:t>9</a:t>
            </a:fld>
            <a:endParaRPr lang="en-AU"/>
          </a:p>
        </p:txBody>
      </p:sp>
    </p:spTree>
    <p:extLst>
      <p:ext uri="{BB962C8B-B14F-4D97-AF65-F5344CB8AC3E}">
        <p14:creationId xmlns:p14="http://schemas.microsoft.com/office/powerpoint/2010/main" val="325732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Afele</a:t>
            </a:r>
            <a:r>
              <a:rPr lang="en-US" dirty="0"/>
              <a:t>/Lance</a:t>
            </a:r>
          </a:p>
          <a:p>
            <a:r>
              <a:rPr lang="en-US" dirty="0"/>
              <a:t>Objectives</a:t>
            </a:r>
          </a:p>
          <a:p>
            <a:endParaRPr lang="en-US" dirty="0"/>
          </a:p>
          <a:p>
            <a:r>
              <a:rPr lang="en-US" dirty="0"/>
              <a:t>Identify eligible projects</a:t>
            </a:r>
          </a:p>
          <a:p>
            <a:r>
              <a:rPr lang="en-US" dirty="0"/>
              <a:t>Understand PWP Assessment criteria &amp; Approval process</a:t>
            </a:r>
          </a:p>
          <a:p>
            <a:r>
              <a:rPr lang="en-US" dirty="0"/>
              <a:t>Introduce </a:t>
            </a:r>
            <a:r>
              <a:rPr lang="en-US" dirty="0" err="1"/>
              <a:t>Afele</a:t>
            </a:r>
            <a:endParaRPr lang="en-US" dirty="0"/>
          </a:p>
          <a:p>
            <a:endParaRPr lang="en-US" dirty="0"/>
          </a:p>
          <a:p>
            <a:endParaRPr lang="en-US" dirty="0"/>
          </a:p>
          <a:p>
            <a:endParaRPr lang="en-AU" dirty="0"/>
          </a:p>
          <a:p>
            <a:endParaRPr lang="en-AU" dirty="0"/>
          </a:p>
        </p:txBody>
      </p:sp>
      <p:sp>
        <p:nvSpPr>
          <p:cNvPr id="4" name="Slide Number Placeholder 3"/>
          <p:cNvSpPr>
            <a:spLocks noGrp="1"/>
          </p:cNvSpPr>
          <p:nvPr>
            <p:ph type="sldNum" sz="quarter" idx="5"/>
          </p:nvPr>
        </p:nvSpPr>
        <p:spPr/>
        <p:txBody>
          <a:bodyPr/>
          <a:lstStyle/>
          <a:p>
            <a:fld id="{87160193-850E-4B30-BCAD-FFE95554F2CF}" type="slidenum">
              <a:rPr lang="en-AU" smtClean="0"/>
              <a:t>11</a:t>
            </a:fld>
            <a:endParaRPr lang="en-AU"/>
          </a:p>
        </p:txBody>
      </p:sp>
    </p:spTree>
    <p:extLst>
      <p:ext uri="{BB962C8B-B14F-4D97-AF65-F5344CB8AC3E}">
        <p14:creationId xmlns:p14="http://schemas.microsoft.com/office/powerpoint/2010/main" val="619566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Michael/Lance</a:t>
            </a:r>
            <a:endParaRPr lang="en-AU" dirty="0"/>
          </a:p>
        </p:txBody>
      </p:sp>
      <p:sp>
        <p:nvSpPr>
          <p:cNvPr id="4" name="Slide Number Placeholder 3"/>
          <p:cNvSpPr>
            <a:spLocks noGrp="1"/>
          </p:cNvSpPr>
          <p:nvPr>
            <p:ph type="sldNum" sz="quarter" idx="5"/>
          </p:nvPr>
        </p:nvSpPr>
        <p:spPr/>
        <p:txBody>
          <a:bodyPr/>
          <a:lstStyle/>
          <a:p>
            <a:fld id="{87160193-850E-4B30-BCAD-FFE95554F2CF}" type="slidenum">
              <a:rPr lang="en-AU" smtClean="0"/>
              <a:t>12</a:t>
            </a:fld>
            <a:endParaRPr lang="en-AU"/>
          </a:p>
        </p:txBody>
      </p:sp>
    </p:spTree>
    <p:extLst>
      <p:ext uri="{BB962C8B-B14F-4D97-AF65-F5344CB8AC3E}">
        <p14:creationId xmlns:p14="http://schemas.microsoft.com/office/powerpoint/2010/main" val="6632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Hilary/Lance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Run through details of example country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Nitish handout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Lance/Hilary facilitate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Goal = Decide the best Project proposal that qualify for funding under </a:t>
            </a:r>
            <a:r>
              <a:rPr lang="en-US" dirty="0" err="1"/>
              <a:t>PacWastePlus</a:t>
            </a:r>
            <a:r>
              <a:rPr lang="en-US" dirty="0"/>
              <a:t> and addresses all of the project assessment criteria. </a:t>
            </a:r>
          </a:p>
          <a:p>
            <a:pPr marL="0" indent="0">
              <a:buFontTx/>
              <a:buNone/>
            </a:pPr>
            <a:endParaRPr lang="en-AU" dirty="0"/>
          </a:p>
          <a:p>
            <a:r>
              <a:rPr lang="en-AU" sz="1200" kern="1200" dirty="0">
                <a:solidFill>
                  <a:schemeClr val="tx1"/>
                </a:solidFill>
                <a:effectLst/>
                <a:latin typeface="+mn-lt"/>
                <a:ea typeface="+mn-ea"/>
                <a:cs typeface="+mn-cs"/>
              </a:rPr>
              <a:t>Facilitated questions:</a:t>
            </a:r>
          </a:p>
          <a:p>
            <a:pPr lvl="0"/>
            <a:r>
              <a:rPr lang="en-AU" sz="1200" kern="1200" dirty="0">
                <a:solidFill>
                  <a:schemeClr val="tx1"/>
                </a:solidFill>
                <a:effectLst/>
                <a:latin typeface="+mn-lt"/>
                <a:ea typeface="+mn-ea"/>
                <a:cs typeface="+mn-cs"/>
              </a:rPr>
              <a:t>Waste priority should they focus on </a:t>
            </a:r>
          </a:p>
          <a:p>
            <a:pPr lvl="0"/>
            <a:r>
              <a:rPr lang="en-AU" sz="1200" kern="1200" dirty="0">
                <a:solidFill>
                  <a:schemeClr val="tx1"/>
                </a:solidFill>
                <a:effectLst/>
                <a:latin typeface="+mn-lt"/>
                <a:ea typeface="+mn-ea"/>
                <a:cs typeface="+mn-cs"/>
              </a:rPr>
              <a:t>What is the core issue to be solved</a:t>
            </a:r>
          </a:p>
          <a:p>
            <a:pPr lvl="0"/>
            <a:r>
              <a:rPr lang="en-AU" sz="1200" kern="1200" dirty="0">
                <a:solidFill>
                  <a:schemeClr val="tx1"/>
                </a:solidFill>
                <a:effectLst/>
                <a:latin typeface="+mn-lt"/>
                <a:ea typeface="+mn-ea"/>
                <a:cs typeface="+mn-cs"/>
              </a:rPr>
              <a:t>What program can be put in place</a:t>
            </a:r>
          </a:p>
          <a:p>
            <a:pPr lvl="0"/>
            <a:r>
              <a:rPr lang="en-AU" sz="1200" kern="1200" dirty="0">
                <a:solidFill>
                  <a:schemeClr val="tx1"/>
                </a:solidFill>
                <a:effectLst/>
                <a:latin typeface="+mn-lt"/>
                <a:ea typeface="+mn-ea"/>
                <a:cs typeface="+mn-cs"/>
              </a:rPr>
              <a:t>What would the objectives of that program be</a:t>
            </a:r>
          </a:p>
          <a:p>
            <a:pPr lvl="0"/>
            <a:r>
              <a:rPr lang="en-AU" sz="1200" kern="1200" dirty="0">
                <a:solidFill>
                  <a:schemeClr val="tx1"/>
                </a:solidFill>
                <a:effectLst/>
                <a:latin typeface="+mn-lt"/>
                <a:ea typeface="+mn-ea"/>
                <a:cs typeface="+mn-cs"/>
              </a:rPr>
              <a:t>What questions need to be asked, who would be involved and what they would need to do/commit to </a:t>
            </a:r>
          </a:p>
          <a:p>
            <a:pPr lvl="0"/>
            <a:r>
              <a:rPr lang="en-AU" sz="1200" kern="1200" dirty="0">
                <a:solidFill>
                  <a:schemeClr val="tx1"/>
                </a:solidFill>
                <a:effectLst/>
                <a:latin typeface="+mn-lt"/>
                <a:ea typeface="+mn-ea"/>
                <a:cs typeface="+mn-cs"/>
              </a:rPr>
              <a:t>What data would help the design of the program </a:t>
            </a:r>
          </a:p>
          <a:p>
            <a:pPr lvl="0"/>
            <a:r>
              <a:rPr lang="en-AU" sz="1200" kern="1200" dirty="0">
                <a:solidFill>
                  <a:schemeClr val="tx1"/>
                </a:solidFill>
                <a:effectLst/>
                <a:latin typeface="+mn-lt"/>
                <a:ea typeface="+mn-ea"/>
                <a:cs typeface="+mn-cs"/>
              </a:rPr>
              <a:t>How would it be sustainable </a:t>
            </a:r>
          </a:p>
          <a:p>
            <a:pPr lvl="0"/>
            <a:r>
              <a:rPr lang="en-AU" sz="1200" kern="1200" dirty="0">
                <a:solidFill>
                  <a:schemeClr val="tx1"/>
                </a:solidFill>
                <a:effectLst/>
                <a:latin typeface="+mn-lt"/>
                <a:ea typeface="+mn-ea"/>
                <a:cs typeface="+mn-cs"/>
              </a:rPr>
              <a:t>Would a legal framework be needed</a:t>
            </a:r>
          </a:p>
          <a:p>
            <a:pPr lvl="0"/>
            <a:r>
              <a:rPr lang="en-AU" sz="1200" kern="1200" dirty="0">
                <a:solidFill>
                  <a:schemeClr val="tx1"/>
                </a:solidFill>
                <a:effectLst/>
                <a:latin typeface="+mn-lt"/>
                <a:ea typeface="+mn-ea"/>
                <a:cs typeface="+mn-cs"/>
              </a:rPr>
              <a:t>What would we need to consider regarding gender and human rights?</a:t>
            </a:r>
          </a:p>
          <a:p>
            <a:pPr lvl="0"/>
            <a:r>
              <a:rPr lang="en-AU" sz="1200" kern="1200" dirty="0">
                <a:solidFill>
                  <a:schemeClr val="tx1"/>
                </a:solidFill>
                <a:effectLst/>
                <a:latin typeface="+mn-lt"/>
                <a:ea typeface="+mn-ea"/>
                <a:cs typeface="+mn-cs"/>
              </a:rPr>
              <a:t>How would it be monitored and evaluated</a:t>
            </a:r>
          </a:p>
          <a:p>
            <a:pPr marL="0" indent="0">
              <a:buFontTx/>
              <a:buNone/>
            </a:pPr>
            <a:endParaRPr lang="en-AU" dirty="0"/>
          </a:p>
        </p:txBody>
      </p:sp>
      <p:sp>
        <p:nvSpPr>
          <p:cNvPr id="4" name="Slide Number Placeholder 3"/>
          <p:cNvSpPr>
            <a:spLocks noGrp="1"/>
          </p:cNvSpPr>
          <p:nvPr>
            <p:ph type="sldNum" sz="quarter" idx="5"/>
          </p:nvPr>
        </p:nvSpPr>
        <p:spPr/>
        <p:txBody>
          <a:bodyPr/>
          <a:lstStyle/>
          <a:p>
            <a:fld id="{5AF46791-8B06-479E-9A78-253EC0C4603A}" type="slidenum">
              <a:rPr lang="en-AU" smtClean="0"/>
              <a:t>13</a:t>
            </a:fld>
            <a:endParaRPr lang="en-AU"/>
          </a:p>
        </p:txBody>
      </p:sp>
    </p:spTree>
    <p:extLst>
      <p:ext uri="{BB962C8B-B14F-4D97-AF65-F5344CB8AC3E}">
        <p14:creationId xmlns:p14="http://schemas.microsoft.com/office/powerpoint/2010/main" val="817065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Text Box 5">
            <a:extLst>
              <a:ext uri="{FF2B5EF4-FFF2-40B4-BE49-F238E27FC236}">
                <a16:creationId xmlns:a16="http://schemas.microsoft.com/office/drawing/2014/main" id="{E8459AAD-699F-4604-9619-D7C8939A6AE1}"/>
              </a:ext>
            </a:extLst>
          </p:cNvPr>
          <p:cNvSpPr txBox="1">
            <a:spLocks noChangeArrowheads="1"/>
          </p:cNvSpPr>
          <p:nvPr userDrawn="1"/>
        </p:nvSpPr>
        <p:spPr bwMode="auto">
          <a:xfrm>
            <a:off x="1757363" y="1073150"/>
            <a:ext cx="2327275" cy="1036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AC31C5BC-856D-49A0-9D8C-FA7CE76B3912}"/>
              </a:ext>
            </a:extLst>
          </p:cNvPr>
          <p:cNvSpPr/>
          <p:nvPr userDrawn="1"/>
        </p:nvSpPr>
        <p:spPr>
          <a:xfrm>
            <a:off x="9002486" y="1"/>
            <a:ext cx="3189514" cy="6858000"/>
          </a:xfrm>
          <a:prstGeom prst="rect">
            <a:avLst/>
          </a:prstGeom>
          <a:solidFill>
            <a:srgbClr val="333F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a:extLst>
              <a:ext uri="{FF2B5EF4-FFF2-40B4-BE49-F238E27FC236}">
                <a16:creationId xmlns:a16="http://schemas.microsoft.com/office/drawing/2014/main" id="{D28C8724-EA15-4C68-BBFD-A440FB8739B5}"/>
              </a:ext>
            </a:extLst>
          </p:cNvPr>
          <p:cNvSpPr txBox="1"/>
          <p:nvPr userDrawn="1"/>
        </p:nvSpPr>
        <p:spPr>
          <a:xfrm>
            <a:off x="9220200" y="1461296"/>
            <a:ext cx="2754086" cy="3847207"/>
          </a:xfrm>
          <a:prstGeom prst="rect">
            <a:avLst/>
          </a:prstGeom>
          <a:noFill/>
        </p:spPr>
        <p:txBody>
          <a:bodyPr wrap="square" rtlCol="0">
            <a:spAutoFit/>
          </a:bodyPr>
          <a:lstStyle/>
          <a:p>
            <a:r>
              <a:rPr lang="en-US" sz="2200" b="1" dirty="0" err="1">
                <a:solidFill>
                  <a:schemeClr val="bg1"/>
                </a:solidFill>
                <a:effectLst>
                  <a:outerShdw blurRad="38100" dist="38100" dir="2700000" algn="tl">
                    <a:srgbClr val="000000">
                      <a:alpha val="43137"/>
                    </a:srgbClr>
                  </a:outerShdw>
                </a:effectLst>
              </a:rPr>
              <a:t>PacWastePlus</a:t>
            </a:r>
            <a:r>
              <a:rPr lang="en-US" sz="2200" b="1" dirty="0">
                <a:solidFill>
                  <a:schemeClr val="bg1"/>
                </a:solidFill>
                <a:effectLst>
                  <a:outerShdw blurRad="38100" dist="38100" dir="2700000" algn="tl">
                    <a:srgbClr val="000000">
                      <a:alpha val="43137"/>
                    </a:srgbClr>
                  </a:outerShdw>
                </a:effectLst>
              </a:rPr>
              <a:t> Steering Committee </a:t>
            </a:r>
          </a:p>
          <a:p>
            <a:r>
              <a:rPr lang="en-US" b="1" dirty="0">
                <a:solidFill>
                  <a:schemeClr val="bg1">
                    <a:lumMod val="75000"/>
                  </a:schemeClr>
                </a:solidFill>
                <a:effectLst>
                  <a:outerShdw blurRad="38100" dist="38100" dir="2700000" algn="tl">
                    <a:srgbClr val="000000">
                      <a:alpha val="43137"/>
                    </a:srgbClr>
                  </a:outerShdw>
                </a:effectLst>
              </a:rPr>
              <a:t>10 – 12 February 2020</a:t>
            </a:r>
          </a:p>
          <a:p>
            <a:r>
              <a:rPr lang="en-US" b="1" dirty="0" err="1">
                <a:solidFill>
                  <a:schemeClr val="bg1">
                    <a:lumMod val="75000"/>
                  </a:schemeClr>
                </a:solidFill>
                <a:effectLst>
                  <a:outerShdw blurRad="38100" dist="38100" dir="2700000" algn="tl">
                    <a:srgbClr val="000000">
                      <a:alpha val="43137"/>
                    </a:srgbClr>
                  </a:outerShdw>
                </a:effectLst>
              </a:rPr>
              <a:t>Tanoa</a:t>
            </a:r>
            <a:r>
              <a:rPr lang="en-US" b="1" dirty="0">
                <a:solidFill>
                  <a:schemeClr val="bg1">
                    <a:lumMod val="75000"/>
                  </a:schemeClr>
                </a:solidFill>
                <a:effectLst>
                  <a:outerShdw blurRad="38100" dist="38100" dir="2700000" algn="tl">
                    <a:srgbClr val="000000">
                      <a:alpha val="43137"/>
                    </a:srgbClr>
                  </a:outerShdw>
                </a:effectLst>
              </a:rPr>
              <a:t> International Hotel, </a:t>
            </a:r>
            <a:r>
              <a:rPr lang="en-US" b="1" dirty="0" err="1">
                <a:solidFill>
                  <a:schemeClr val="bg1">
                    <a:lumMod val="75000"/>
                  </a:schemeClr>
                </a:solidFill>
                <a:effectLst>
                  <a:outerShdw blurRad="38100" dist="38100" dir="2700000" algn="tl">
                    <a:srgbClr val="000000">
                      <a:alpha val="43137"/>
                    </a:srgbClr>
                  </a:outerShdw>
                </a:effectLst>
              </a:rPr>
              <a:t>Nadi</a:t>
            </a:r>
            <a:r>
              <a:rPr lang="en-US" b="1" dirty="0">
                <a:solidFill>
                  <a:schemeClr val="bg1">
                    <a:lumMod val="75000"/>
                  </a:schemeClr>
                </a:solidFill>
                <a:effectLst>
                  <a:outerShdw blurRad="38100" dist="38100" dir="2700000" algn="tl">
                    <a:srgbClr val="000000">
                      <a:alpha val="43137"/>
                    </a:srgbClr>
                  </a:outerShdw>
                </a:effectLst>
              </a:rPr>
              <a:t>, FIJI</a:t>
            </a:r>
          </a:p>
          <a:p>
            <a:r>
              <a:rPr lang="en-US" b="1" dirty="0">
                <a:solidFill>
                  <a:schemeClr val="bg1">
                    <a:lumMod val="75000"/>
                  </a:schemeClr>
                </a:solidFill>
                <a:effectLst>
                  <a:outerShdw blurRad="38100" dist="38100" dir="2700000" algn="tl">
                    <a:srgbClr val="000000">
                      <a:alpha val="43137"/>
                    </a:srgbClr>
                  </a:outerShdw>
                </a:effectLst>
              </a:rPr>
              <a:t>8:00am – 5:00pm</a:t>
            </a:r>
          </a:p>
          <a:p>
            <a:endParaRPr lang="en-US" b="1" dirty="0">
              <a:solidFill>
                <a:schemeClr val="bg1">
                  <a:lumMod val="75000"/>
                </a:schemeClr>
              </a:solidFill>
              <a:effectLst>
                <a:outerShdw blurRad="38100" dist="38100" dir="2700000" algn="tl">
                  <a:srgbClr val="000000">
                    <a:alpha val="43137"/>
                  </a:srgbClr>
                </a:outerShdw>
              </a:effectLst>
            </a:endParaRPr>
          </a:p>
          <a:p>
            <a:endParaRPr lang="en-US" sz="2200" b="1" dirty="0">
              <a:solidFill>
                <a:schemeClr val="bg1">
                  <a:lumMod val="75000"/>
                </a:schemeClr>
              </a:solidFill>
            </a:endParaRPr>
          </a:p>
          <a:p>
            <a:endParaRPr lang="en-US" sz="2200" b="1" dirty="0">
              <a:solidFill>
                <a:schemeClr val="bg1">
                  <a:lumMod val="75000"/>
                </a:schemeClr>
              </a:solidFill>
            </a:endParaRPr>
          </a:p>
          <a:p>
            <a:endParaRPr lang="en-US" sz="2200" b="1" dirty="0">
              <a:solidFill>
                <a:schemeClr val="bg1">
                  <a:lumMod val="75000"/>
                </a:schemeClr>
              </a:solidFill>
            </a:endParaRPr>
          </a:p>
          <a:p>
            <a:endParaRPr lang="en-US" sz="2200" dirty="0">
              <a:solidFill>
                <a:schemeClr val="bg1"/>
              </a:solidFill>
            </a:endParaRPr>
          </a:p>
          <a:p>
            <a:endParaRPr lang="en-US" sz="2200" b="1" dirty="0">
              <a:solidFill>
                <a:schemeClr val="bg1">
                  <a:lumMod val="75000"/>
                </a:schemeClr>
              </a:solidFill>
            </a:endParaRPr>
          </a:p>
        </p:txBody>
      </p:sp>
      <p:pic>
        <p:nvPicPr>
          <p:cNvPr id="13" name="Picture 12">
            <a:extLst>
              <a:ext uri="{FF2B5EF4-FFF2-40B4-BE49-F238E27FC236}">
                <a16:creationId xmlns:a16="http://schemas.microsoft.com/office/drawing/2014/main" id="{B68A54C9-AC15-414A-992C-EBED6004A4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266" y="409115"/>
            <a:ext cx="8583168" cy="2580574"/>
          </a:xfrm>
          <a:prstGeom prst="rect">
            <a:avLst/>
          </a:prstGeom>
        </p:spPr>
      </p:pic>
      <p:pic>
        <p:nvPicPr>
          <p:cNvPr id="14" name="Picture 5" descr="69d1adde4baec9256105bac468225e31--polynesian-tribal-art-tribal">
            <a:extLst>
              <a:ext uri="{FF2B5EF4-FFF2-40B4-BE49-F238E27FC236}">
                <a16:creationId xmlns:a16="http://schemas.microsoft.com/office/drawing/2014/main" id="{1AA25795-ACC9-48D4-A73F-3645D79B1F62}"/>
              </a:ext>
            </a:extLst>
          </p:cNvPr>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r="52419" b="54573"/>
          <a:stretch>
            <a:fillRect/>
          </a:stretch>
        </p:blipFill>
        <p:spPr bwMode="auto">
          <a:xfrm rot="10800000">
            <a:off x="9006196" y="14000"/>
            <a:ext cx="1412313" cy="134960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5" name="Picture 5" descr="69d1adde4baec9256105bac468225e31--polynesian-tribal-art-tribal">
            <a:extLst>
              <a:ext uri="{FF2B5EF4-FFF2-40B4-BE49-F238E27FC236}">
                <a16:creationId xmlns:a16="http://schemas.microsoft.com/office/drawing/2014/main" id="{E8F417B3-F4DD-4AAC-86EE-DC5EE6D0F078}"/>
              </a:ext>
            </a:extLst>
          </p:cNvPr>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r="52419" b="54573"/>
          <a:stretch>
            <a:fillRect/>
          </a:stretch>
        </p:blipFill>
        <p:spPr bwMode="auto">
          <a:xfrm>
            <a:off x="10768001" y="5511454"/>
            <a:ext cx="1412313" cy="134960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21" name="Title 1">
            <a:extLst>
              <a:ext uri="{FF2B5EF4-FFF2-40B4-BE49-F238E27FC236}">
                <a16:creationId xmlns:a16="http://schemas.microsoft.com/office/drawing/2014/main" id="{74AC91EC-CF25-4ECC-84BA-D7199FDEEBA5}"/>
              </a:ext>
            </a:extLst>
          </p:cNvPr>
          <p:cNvSpPr>
            <a:spLocks noGrp="1"/>
          </p:cNvSpPr>
          <p:nvPr>
            <p:ph type="ctrTitle"/>
          </p:nvPr>
        </p:nvSpPr>
        <p:spPr>
          <a:xfrm>
            <a:off x="193266" y="3393222"/>
            <a:ext cx="8809220" cy="950180"/>
          </a:xfrm>
        </p:spPr>
        <p:txBody>
          <a:bodyPr anchor="b">
            <a:normAutofit/>
          </a:bodyPr>
          <a:lstStyle>
            <a:lvl1pPr algn="l">
              <a:defRPr sz="4000" cap="all" baseline="0">
                <a:solidFill>
                  <a:srgbClr val="A1C058"/>
                </a:solidFill>
                <a:latin typeface="Gisha" panose="020B0502040204020203" pitchFamily="34" charset="-79"/>
                <a:cs typeface="Gisha" panose="020B0502040204020203" pitchFamily="34" charset="-79"/>
              </a:defRPr>
            </a:lvl1pPr>
          </a:lstStyle>
          <a:p>
            <a:r>
              <a:rPr lang="en-US" dirty="0"/>
              <a:t>Click to edit Master title style</a:t>
            </a:r>
            <a:endParaRPr lang="en-AU" dirty="0"/>
          </a:p>
        </p:txBody>
      </p:sp>
      <p:sp>
        <p:nvSpPr>
          <p:cNvPr id="22" name="Subtitle 2">
            <a:extLst>
              <a:ext uri="{FF2B5EF4-FFF2-40B4-BE49-F238E27FC236}">
                <a16:creationId xmlns:a16="http://schemas.microsoft.com/office/drawing/2014/main" id="{3A6E2396-03A9-419F-9FDE-7CED61479B2B}"/>
              </a:ext>
            </a:extLst>
          </p:cNvPr>
          <p:cNvSpPr>
            <a:spLocks noGrp="1"/>
          </p:cNvSpPr>
          <p:nvPr>
            <p:ph type="subTitle" idx="1"/>
          </p:nvPr>
        </p:nvSpPr>
        <p:spPr>
          <a:xfrm>
            <a:off x="193266" y="4433977"/>
            <a:ext cx="8809220" cy="1768415"/>
          </a:xfrm>
        </p:spPr>
        <p:txBody>
          <a:bodyPr/>
          <a:lstStyle>
            <a:lvl1pPr marL="0" indent="0" algn="l">
              <a:buNone/>
              <a:defRPr sz="6000" cap="all" baseline="0">
                <a:solidFill>
                  <a:srgbClr val="333F50"/>
                </a:solidFill>
                <a:latin typeface="Gisha" panose="020B0502040204020203" pitchFamily="34" charset="-79"/>
                <a:cs typeface="Gisha" panose="020B05020402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1843987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3FDA-3096-4074-8231-68CCE2B6A8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E930244-5585-4406-AD5C-E1719CB886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77E2E-3D77-47D0-AC3E-F878A8778C45}"/>
              </a:ext>
            </a:extLst>
          </p:cNvPr>
          <p:cNvSpPr>
            <a:spLocks noGrp="1"/>
          </p:cNvSpPr>
          <p:nvPr>
            <p:ph type="dt" sz="half" idx="10"/>
          </p:nvPr>
        </p:nvSpPr>
        <p:spPr/>
        <p:txBody>
          <a:bodyPr/>
          <a:lstStyle/>
          <a:p>
            <a:fld id="{FEEC28A0-458A-4203-89A1-B31B9109B547}" type="datetimeFigureOut">
              <a:rPr lang="en-AU" smtClean="0"/>
              <a:t>10/02/2020</a:t>
            </a:fld>
            <a:endParaRPr lang="en-AU"/>
          </a:p>
        </p:txBody>
      </p:sp>
      <p:sp>
        <p:nvSpPr>
          <p:cNvPr id="5" name="Footer Placeholder 4">
            <a:extLst>
              <a:ext uri="{FF2B5EF4-FFF2-40B4-BE49-F238E27FC236}">
                <a16:creationId xmlns:a16="http://schemas.microsoft.com/office/drawing/2014/main" id="{E8014771-10EC-406F-BECD-9E784B28BD5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BFA08D7-4891-4EB0-878A-0A2F66543B21}"/>
              </a:ext>
            </a:extLst>
          </p:cNvPr>
          <p:cNvSpPr>
            <a:spLocks noGrp="1"/>
          </p:cNvSpPr>
          <p:nvPr>
            <p:ph type="sldNum" sz="quarter" idx="12"/>
          </p:nvPr>
        </p:nvSpPr>
        <p:spPr/>
        <p:txBody>
          <a:bodyPr/>
          <a:lstStyle/>
          <a:p>
            <a:fld id="{CA423072-0DDA-4BFD-965D-3C6CB894243A}" type="slidenum">
              <a:rPr lang="en-AU" smtClean="0"/>
              <a:t>‹#›</a:t>
            </a:fld>
            <a:endParaRPr lang="en-AU"/>
          </a:p>
        </p:txBody>
      </p:sp>
    </p:spTree>
    <p:extLst>
      <p:ext uri="{BB962C8B-B14F-4D97-AF65-F5344CB8AC3E}">
        <p14:creationId xmlns:p14="http://schemas.microsoft.com/office/powerpoint/2010/main" val="187191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4219-D41C-4BFC-AB4A-ADCFA30EEB8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D71D72D-16AF-4694-8FFF-6F512D5CEF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3D5A437-CA75-4D41-8432-D9688F2EC2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D5C4C2B-5550-409C-BAAA-6C2D717A199D}"/>
              </a:ext>
            </a:extLst>
          </p:cNvPr>
          <p:cNvSpPr>
            <a:spLocks noGrp="1"/>
          </p:cNvSpPr>
          <p:nvPr>
            <p:ph type="dt" sz="half" idx="10"/>
          </p:nvPr>
        </p:nvSpPr>
        <p:spPr/>
        <p:txBody>
          <a:bodyPr/>
          <a:lstStyle/>
          <a:p>
            <a:fld id="{FEEC28A0-458A-4203-89A1-B31B9109B547}" type="datetimeFigureOut">
              <a:rPr lang="en-AU" smtClean="0"/>
              <a:t>10/02/2020</a:t>
            </a:fld>
            <a:endParaRPr lang="en-AU"/>
          </a:p>
        </p:txBody>
      </p:sp>
      <p:sp>
        <p:nvSpPr>
          <p:cNvPr id="6" name="Footer Placeholder 5">
            <a:extLst>
              <a:ext uri="{FF2B5EF4-FFF2-40B4-BE49-F238E27FC236}">
                <a16:creationId xmlns:a16="http://schemas.microsoft.com/office/drawing/2014/main" id="{F5A2E7FD-E6C9-4987-A928-2E2FB033929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3C5CA28-5105-432A-ABD0-F37017EEB58B}"/>
              </a:ext>
            </a:extLst>
          </p:cNvPr>
          <p:cNvSpPr>
            <a:spLocks noGrp="1"/>
          </p:cNvSpPr>
          <p:nvPr>
            <p:ph type="sldNum" sz="quarter" idx="12"/>
          </p:nvPr>
        </p:nvSpPr>
        <p:spPr/>
        <p:txBody>
          <a:bodyPr/>
          <a:lstStyle/>
          <a:p>
            <a:fld id="{CA423072-0DDA-4BFD-965D-3C6CB894243A}" type="slidenum">
              <a:rPr lang="en-AU" smtClean="0"/>
              <a:t>‹#›</a:t>
            </a:fld>
            <a:endParaRPr lang="en-AU"/>
          </a:p>
        </p:txBody>
      </p:sp>
    </p:spTree>
    <p:extLst>
      <p:ext uri="{BB962C8B-B14F-4D97-AF65-F5344CB8AC3E}">
        <p14:creationId xmlns:p14="http://schemas.microsoft.com/office/powerpoint/2010/main" val="41922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65D72-1196-43C3-929A-5941B975574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8D5F3A6-1E32-4E93-94BC-6648823813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8EDEE0-0C87-4383-9D72-BAA5DBF760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5B6471AF-A4F8-431F-BE2E-B8DA981BAD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154955-9664-4BBC-A7FF-6348A512F6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43E28D2-BA07-4D36-A151-F29F54DA0D77}"/>
              </a:ext>
            </a:extLst>
          </p:cNvPr>
          <p:cNvSpPr>
            <a:spLocks noGrp="1"/>
          </p:cNvSpPr>
          <p:nvPr>
            <p:ph type="dt" sz="half" idx="10"/>
          </p:nvPr>
        </p:nvSpPr>
        <p:spPr/>
        <p:txBody>
          <a:bodyPr/>
          <a:lstStyle/>
          <a:p>
            <a:fld id="{FEEC28A0-458A-4203-89A1-B31B9109B547}" type="datetimeFigureOut">
              <a:rPr lang="en-AU" smtClean="0"/>
              <a:t>10/02/2020</a:t>
            </a:fld>
            <a:endParaRPr lang="en-AU"/>
          </a:p>
        </p:txBody>
      </p:sp>
      <p:sp>
        <p:nvSpPr>
          <p:cNvPr id="8" name="Footer Placeholder 7">
            <a:extLst>
              <a:ext uri="{FF2B5EF4-FFF2-40B4-BE49-F238E27FC236}">
                <a16:creationId xmlns:a16="http://schemas.microsoft.com/office/drawing/2014/main" id="{D27D0464-3EE9-4FD1-BD2B-30E980EE411C}"/>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FA5CB08C-B4C0-4746-AB37-0C6421AEED90}"/>
              </a:ext>
            </a:extLst>
          </p:cNvPr>
          <p:cNvSpPr>
            <a:spLocks noGrp="1"/>
          </p:cNvSpPr>
          <p:nvPr>
            <p:ph type="sldNum" sz="quarter" idx="12"/>
          </p:nvPr>
        </p:nvSpPr>
        <p:spPr/>
        <p:txBody>
          <a:bodyPr/>
          <a:lstStyle/>
          <a:p>
            <a:fld id="{CA423072-0DDA-4BFD-965D-3C6CB894243A}" type="slidenum">
              <a:rPr lang="en-AU" smtClean="0"/>
              <a:t>‹#›</a:t>
            </a:fld>
            <a:endParaRPr lang="en-AU"/>
          </a:p>
        </p:txBody>
      </p:sp>
    </p:spTree>
    <p:extLst>
      <p:ext uri="{BB962C8B-B14F-4D97-AF65-F5344CB8AC3E}">
        <p14:creationId xmlns:p14="http://schemas.microsoft.com/office/powerpoint/2010/main" val="242896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5A7C1-8404-40EB-949D-B8720345CFC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EF33DEB-4FB2-4A13-A24E-540EFEC0A540}"/>
              </a:ext>
            </a:extLst>
          </p:cNvPr>
          <p:cNvSpPr>
            <a:spLocks noGrp="1"/>
          </p:cNvSpPr>
          <p:nvPr>
            <p:ph type="dt" sz="half" idx="10"/>
          </p:nvPr>
        </p:nvSpPr>
        <p:spPr/>
        <p:txBody>
          <a:bodyPr/>
          <a:lstStyle/>
          <a:p>
            <a:fld id="{FEEC28A0-458A-4203-89A1-B31B9109B547}" type="datetimeFigureOut">
              <a:rPr lang="en-AU" smtClean="0"/>
              <a:t>10/02/2020</a:t>
            </a:fld>
            <a:endParaRPr lang="en-AU"/>
          </a:p>
        </p:txBody>
      </p:sp>
      <p:sp>
        <p:nvSpPr>
          <p:cNvPr id="4" name="Footer Placeholder 3">
            <a:extLst>
              <a:ext uri="{FF2B5EF4-FFF2-40B4-BE49-F238E27FC236}">
                <a16:creationId xmlns:a16="http://schemas.microsoft.com/office/drawing/2014/main" id="{00DB8DE5-2717-4E98-8F3B-131ED72C45BB}"/>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E2E83BA-2FAA-4405-A724-5C31EC27C312}"/>
              </a:ext>
            </a:extLst>
          </p:cNvPr>
          <p:cNvSpPr>
            <a:spLocks noGrp="1"/>
          </p:cNvSpPr>
          <p:nvPr>
            <p:ph type="sldNum" sz="quarter" idx="12"/>
          </p:nvPr>
        </p:nvSpPr>
        <p:spPr/>
        <p:txBody>
          <a:bodyPr/>
          <a:lstStyle/>
          <a:p>
            <a:fld id="{CA423072-0DDA-4BFD-965D-3C6CB894243A}" type="slidenum">
              <a:rPr lang="en-AU" smtClean="0"/>
              <a:t>‹#›</a:t>
            </a:fld>
            <a:endParaRPr lang="en-AU"/>
          </a:p>
        </p:txBody>
      </p:sp>
    </p:spTree>
    <p:extLst>
      <p:ext uri="{BB962C8B-B14F-4D97-AF65-F5344CB8AC3E}">
        <p14:creationId xmlns:p14="http://schemas.microsoft.com/office/powerpoint/2010/main" val="1777099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764B54-5AA8-4FDC-9BBC-004932BBB0CD}"/>
              </a:ext>
            </a:extLst>
          </p:cNvPr>
          <p:cNvSpPr>
            <a:spLocks noGrp="1"/>
          </p:cNvSpPr>
          <p:nvPr>
            <p:ph type="dt" sz="half" idx="10"/>
          </p:nvPr>
        </p:nvSpPr>
        <p:spPr/>
        <p:txBody>
          <a:bodyPr/>
          <a:lstStyle/>
          <a:p>
            <a:fld id="{FEEC28A0-458A-4203-89A1-B31B9109B547}" type="datetimeFigureOut">
              <a:rPr lang="en-AU" smtClean="0"/>
              <a:t>10/02/2020</a:t>
            </a:fld>
            <a:endParaRPr lang="en-AU"/>
          </a:p>
        </p:txBody>
      </p:sp>
      <p:sp>
        <p:nvSpPr>
          <p:cNvPr id="3" name="Footer Placeholder 2">
            <a:extLst>
              <a:ext uri="{FF2B5EF4-FFF2-40B4-BE49-F238E27FC236}">
                <a16:creationId xmlns:a16="http://schemas.microsoft.com/office/drawing/2014/main" id="{800E442B-702B-41DB-9DFB-9343023AD68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1E02E3E8-E671-4C03-AAD4-E804EB94872C}"/>
              </a:ext>
            </a:extLst>
          </p:cNvPr>
          <p:cNvSpPr>
            <a:spLocks noGrp="1"/>
          </p:cNvSpPr>
          <p:nvPr>
            <p:ph type="sldNum" sz="quarter" idx="12"/>
          </p:nvPr>
        </p:nvSpPr>
        <p:spPr/>
        <p:txBody>
          <a:bodyPr/>
          <a:lstStyle/>
          <a:p>
            <a:fld id="{CA423072-0DDA-4BFD-965D-3C6CB894243A}" type="slidenum">
              <a:rPr lang="en-AU" smtClean="0"/>
              <a:t>‹#›</a:t>
            </a:fld>
            <a:endParaRPr lang="en-AU"/>
          </a:p>
        </p:txBody>
      </p:sp>
    </p:spTree>
    <p:extLst>
      <p:ext uri="{BB962C8B-B14F-4D97-AF65-F5344CB8AC3E}">
        <p14:creationId xmlns:p14="http://schemas.microsoft.com/office/powerpoint/2010/main" val="3921273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73884-8E1E-4F29-A9C5-0760EA7919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94080A3-EBDB-4CC6-A400-E3FC3611AC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4AB93BB-9B94-4D85-B58D-7B06E2774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3FCA7F-C9E6-4DD6-B497-41063499709E}"/>
              </a:ext>
            </a:extLst>
          </p:cNvPr>
          <p:cNvSpPr>
            <a:spLocks noGrp="1"/>
          </p:cNvSpPr>
          <p:nvPr>
            <p:ph type="dt" sz="half" idx="10"/>
          </p:nvPr>
        </p:nvSpPr>
        <p:spPr/>
        <p:txBody>
          <a:bodyPr/>
          <a:lstStyle/>
          <a:p>
            <a:fld id="{FEEC28A0-458A-4203-89A1-B31B9109B547}" type="datetimeFigureOut">
              <a:rPr lang="en-AU" smtClean="0"/>
              <a:t>10/02/2020</a:t>
            </a:fld>
            <a:endParaRPr lang="en-AU"/>
          </a:p>
        </p:txBody>
      </p:sp>
      <p:sp>
        <p:nvSpPr>
          <p:cNvPr id="6" name="Footer Placeholder 5">
            <a:extLst>
              <a:ext uri="{FF2B5EF4-FFF2-40B4-BE49-F238E27FC236}">
                <a16:creationId xmlns:a16="http://schemas.microsoft.com/office/drawing/2014/main" id="{3609DFD2-F515-44FB-BD89-1BAE92B45D2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02CD728-E5F6-4D7A-9E76-79C13E7572B4}"/>
              </a:ext>
            </a:extLst>
          </p:cNvPr>
          <p:cNvSpPr>
            <a:spLocks noGrp="1"/>
          </p:cNvSpPr>
          <p:nvPr>
            <p:ph type="sldNum" sz="quarter" idx="12"/>
          </p:nvPr>
        </p:nvSpPr>
        <p:spPr/>
        <p:txBody>
          <a:bodyPr/>
          <a:lstStyle/>
          <a:p>
            <a:fld id="{CA423072-0DDA-4BFD-965D-3C6CB894243A}" type="slidenum">
              <a:rPr lang="en-AU" smtClean="0"/>
              <a:t>‹#›</a:t>
            </a:fld>
            <a:endParaRPr lang="en-AU"/>
          </a:p>
        </p:txBody>
      </p:sp>
    </p:spTree>
    <p:extLst>
      <p:ext uri="{BB962C8B-B14F-4D97-AF65-F5344CB8AC3E}">
        <p14:creationId xmlns:p14="http://schemas.microsoft.com/office/powerpoint/2010/main" val="2722756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8A8E-6AFB-486B-9D1E-5D17136A22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FE8F51C-3362-4968-9F7C-B92E5101E6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80D7B55-FEA8-4B8A-9A8E-62520324B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83CDC-72AF-41F3-83B4-C862EEBE3D57}"/>
              </a:ext>
            </a:extLst>
          </p:cNvPr>
          <p:cNvSpPr>
            <a:spLocks noGrp="1"/>
          </p:cNvSpPr>
          <p:nvPr>
            <p:ph type="dt" sz="half" idx="10"/>
          </p:nvPr>
        </p:nvSpPr>
        <p:spPr/>
        <p:txBody>
          <a:bodyPr/>
          <a:lstStyle/>
          <a:p>
            <a:fld id="{FEEC28A0-458A-4203-89A1-B31B9109B547}" type="datetimeFigureOut">
              <a:rPr lang="en-AU" smtClean="0"/>
              <a:t>10/02/2020</a:t>
            </a:fld>
            <a:endParaRPr lang="en-AU"/>
          </a:p>
        </p:txBody>
      </p:sp>
      <p:sp>
        <p:nvSpPr>
          <p:cNvPr id="6" name="Footer Placeholder 5">
            <a:extLst>
              <a:ext uri="{FF2B5EF4-FFF2-40B4-BE49-F238E27FC236}">
                <a16:creationId xmlns:a16="http://schemas.microsoft.com/office/drawing/2014/main" id="{AA525E39-9146-4AAA-97D9-2FCB03BC5DE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516350A-0481-4A0E-8B24-B7260EF53EA9}"/>
              </a:ext>
            </a:extLst>
          </p:cNvPr>
          <p:cNvSpPr>
            <a:spLocks noGrp="1"/>
          </p:cNvSpPr>
          <p:nvPr>
            <p:ph type="sldNum" sz="quarter" idx="12"/>
          </p:nvPr>
        </p:nvSpPr>
        <p:spPr/>
        <p:txBody>
          <a:bodyPr/>
          <a:lstStyle/>
          <a:p>
            <a:fld id="{CA423072-0DDA-4BFD-965D-3C6CB894243A}" type="slidenum">
              <a:rPr lang="en-AU" smtClean="0"/>
              <a:t>‹#›</a:t>
            </a:fld>
            <a:endParaRPr lang="en-AU"/>
          </a:p>
        </p:txBody>
      </p:sp>
    </p:spTree>
    <p:extLst>
      <p:ext uri="{BB962C8B-B14F-4D97-AF65-F5344CB8AC3E}">
        <p14:creationId xmlns:p14="http://schemas.microsoft.com/office/powerpoint/2010/main" val="1088534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D1AE-FF45-4F26-B029-09C61FF370B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E6B58DA-8FF2-4A0C-96DB-B2D2781D44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982E34-E79B-4272-8D41-E790831F39D5}"/>
              </a:ext>
            </a:extLst>
          </p:cNvPr>
          <p:cNvSpPr>
            <a:spLocks noGrp="1"/>
          </p:cNvSpPr>
          <p:nvPr>
            <p:ph type="dt" sz="half" idx="10"/>
          </p:nvPr>
        </p:nvSpPr>
        <p:spPr/>
        <p:txBody>
          <a:bodyPr/>
          <a:lstStyle/>
          <a:p>
            <a:fld id="{FEEC28A0-458A-4203-89A1-B31B9109B547}" type="datetimeFigureOut">
              <a:rPr lang="en-AU" smtClean="0"/>
              <a:t>10/02/2020</a:t>
            </a:fld>
            <a:endParaRPr lang="en-AU"/>
          </a:p>
        </p:txBody>
      </p:sp>
      <p:sp>
        <p:nvSpPr>
          <p:cNvPr id="5" name="Footer Placeholder 4">
            <a:extLst>
              <a:ext uri="{FF2B5EF4-FFF2-40B4-BE49-F238E27FC236}">
                <a16:creationId xmlns:a16="http://schemas.microsoft.com/office/drawing/2014/main" id="{7FDF34C1-879A-4D96-A45A-8233D088074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B04EEA9-C33D-4B34-AF99-187BD550453D}"/>
              </a:ext>
            </a:extLst>
          </p:cNvPr>
          <p:cNvSpPr>
            <a:spLocks noGrp="1"/>
          </p:cNvSpPr>
          <p:nvPr>
            <p:ph type="sldNum" sz="quarter" idx="12"/>
          </p:nvPr>
        </p:nvSpPr>
        <p:spPr/>
        <p:txBody>
          <a:bodyPr/>
          <a:lstStyle/>
          <a:p>
            <a:fld id="{CA423072-0DDA-4BFD-965D-3C6CB894243A}" type="slidenum">
              <a:rPr lang="en-AU" smtClean="0"/>
              <a:t>‹#›</a:t>
            </a:fld>
            <a:endParaRPr lang="en-AU"/>
          </a:p>
        </p:txBody>
      </p:sp>
    </p:spTree>
    <p:extLst>
      <p:ext uri="{BB962C8B-B14F-4D97-AF65-F5344CB8AC3E}">
        <p14:creationId xmlns:p14="http://schemas.microsoft.com/office/powerpoint/2010/main" val="2451806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7757A3-16CC-4617-A941-88FD552723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A19CA03-F810-4A55-A044-AA8AED967C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3F96167-8AEF-43DF-98FC-90A6B0870B17}"/>
              </a:ext>
            </a:extLst>
          </p:cNvPr>
          <p:cNvSpPr>
            <a:spLocks noGrp="1"/>
          </p:cNvSpPr>
          <p:nvPr>
            <p:ph type="dt" sz="half" idx="10"/>
          </p:nvPr>
        </p:nvSpPr>
        <p:spPr/>
        <p:txBody>
          <a:bodyPr/>
          <a:lstStyle/>
          <a:p>
            <a:fld id="{FEEC28A0-458A-4203-89A1-B31B9109B547}" type="datetimeFigureOut">
              <a:rPr lang="en-AU" smtClean="0"/>
              <a:t>10/02/2020</a:t>
            </a:fld>
            <a:endParaRPr lang="en-AU"/>
          </a:p>
        </p:txBody>
      </p:sp>
      <p:sp>
        <p:nvSpPr>
          <p:cNvPr id="5" name="Footer Placeholder 4">
            <a:extLst>
              <a:ext uri="{FF2B5EF4-FFF2-40B4-BE49-F238E27FC236}">
                <a16:creationId xmlns:a16="http://schemas.microsoft.com/office/drawing/2014/main" id="{2EEFDC5D-3D73-4A89-B02C-9B41D482FD6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2C1BB8A-45B1-4A99-BD69-DA42A45954E8}"/>
              </a:ext>
            </a:extLst>
          </p:cNvPr>
          <p:cNvSpPr>
            <a:spLocks noGrp="1"/>
          </p:cNvSpPr>
          <p:nvPr>
            <p:ph type="sldNum" sz="quarter" idx="12"/>
          </p:nvPr>
        </p:nvSpPr>
        <p:spPr/>
        <p:txBody>
          <a:bodyPr/>
          <a:lstStyle/>
          <a:p>
            <a:fld id="{CA423072-0DDA-4BFD-965D-3C6CB894243A}" type="slidenum">
              <a:rPr lang="en-AU" smtClean="0"/>
              <a:t>‹#›</a:t>
            </a:fld>
            <a:endParaRPr lang="en-AU"/>
          </a:p>
        </p:txBody>
      </p:sp>
    </p:spTree>
    <p:extLst>
      <p:ext uri="{BB962C8B-B14F-4D97-AF65-F5344CB8AC3E}">
        <p14:creationId xmlns:p14="http://schemas.microsoft.com/office/powerpoint/2010/main" val="44492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32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ext Box 5">
            <a:extLst>
              <a:ext uri="{FF2B5EF4-FFF2-40B4-BE49-F238E27FC236}">
                <a16:creationId xmlns:a16="http://schemas.microsoft.com/office/drawing/2014/main" id="{E8459AAD-699F-4604-9619-D7C8939A6AE1}"/>
              </a:ext>
            </a:extLst>
          </p:cNvPr>
          <p:cNvSpPr txBox="1">
            <a:spLocks noChangeArrowheads="1"/>
          </p:cNvSpPr>
          <p:nvPr userDrawn="1"/>
        </p:nvSpPr>
        <p:spPr bwMode="auto">
          <a:xfrm>
            <a:off x="1757363" y="1073150"/>
            <a:ext cx="2327275" cy="1036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AC31C5BC-856D-49A0-9D8C-FA7CE76B3912}"/>
              </a:ext>
            </a:extLst>
          </p:cNvPr>
          <p:cNvSpPr/>
          <p:nvPr userDrawn="1"/>
        </p:nvSpPr>
        <p:spPr>
          <a:xfrm>
            <a:off x="9002486" y="1"/>
            <a:ext cx="3189514" cy="6858000"/>
          </a:xfrm>
          <a:prstGeom prst="rect">
            <a:avLst/>
          </a:prstGeom>
          <a:solidFill>
            <a:srgbClr val="333F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4" name="Picture 5" descr="69d1adde4baec9256105bac468225e31--polynesian-tribal-art-tribal">
            <a:extLst>
              <a:ext uri="{FF2B5EF4-FFF2-40B4-BE49-F238E27FC236}">
                <a16:creationId xmlns:a16="http://schemas.microsoft.com/office/drawing/2014/main" id="{1AA25795-ACC9-48D4-A73F-3645D79B1F62}"/>
              </a:ext>
            </a:extLst>
          </p:cNvPr>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r="52419" b="54573"/>
          <a:stretch>
            <a:fillRect/>
          </a:stretch>
        </p:blipFill>
        <p:spPr bwMode="auto">
          <a:xfrm rot="10800000">
            <a:off x="9006196" y="14000"/>
            <a:ext cx="1412313" cy="134960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5" name="Picture 5" descr="69d1adde4baec9256105bac468225e31--polynesian-tribal-art-tribal">
            <a:extLst>
              <a:ext uri="{FF2B5EF4-FFF2-40B4-BE49-F238E27FC236}">
                <a16:creationId xmlns:a16="http://schemas.microsoft.com/office/drawing/2014/main" id="{E8F417B3-F4DD-4AAC-86EE-DC5EE6D0F078}"/>
              </a:ext>
            </a:extLst>
          </p:cNvPr>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r="52419" b="54573"/>
          <a:stretch>
            <a:fillRect/>
          </a:stretch>
        </p:blipFill>
        <p:spPr bwMode="auto">
          <a:xfrm>
            <a:off x="10768001" y="5511454"/>
            <a:ext cx="1412313" cy="1349609"/>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22" name="Subtitle 2">
            <a:extLst>
              <a:ext uri="{FF2B5EF4-FFF2-40B4-BE49-F238E27FC236}">
                <a16:creationId xmlns:a16="http://schemas.microsoft.com/office/drawing/2014/main" id="{3A6E2396-03A9-419F-9FDE-7CED61479B2B}"/>
              </a:ext>
            </a:extLst>
          </p:cNvPr>
          <p:cNvSpPr>
            <a:spLocks noGrp="1"/>
          </p:cNvSpPr>
          <p:nvPr>
            <p:ph type="subTitle" idx="1"/>
          </p:nvPr>
        </p:nvSpPr>
        <p:spPr>
          <a:xfrm>
            <a:off x="98377" y="508978"/>
            <a:ext cx="8809220" cy="1768415"/>
          </a:xfrm>
        </p:spPr>
        <p:txBody>
          <a:bodyPr/>
          <a:lstStyle>
            <a:lvl1pPr marL="0" indent="0" algn="ctr">
              <a:buNone/>
              <a:defRPr sz="6000" cap="all" baseline="0">
                <a:solidFill>
                  <a:srgbClr val="333F50"/>
                </a:solidFill>
                <a:latin typeface="Gisha" panose="020B0502040204020203" pitchFamily="34" charset="-79"/>
                <a:cs typeface="Gisha" panose="020B05020402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17" name="Content Placeholder 2">
            <a:extLst>
              <a:ext uri="{FF2B5EF4-FFF2-40B4-BE49-F238E27FC236}">
                <a16:creationId xmlns:a16="http://schemas.microsoft.com/office/drawing/2014/main" id="{9C0174CE-BE87-4009-89DD-1B10E63ED7C7}"/>
              </a:ext>
            </a:extLst>
          </p:cNvPr>
          <p:cNvSpPr>
            <a:spLocks noGrp="1"/>
          </p:cNvSpPr>
          <p:nvPr>
            <p:ph idx="12"/>
          </p:nvPr>
        </p:nvSpPr>
        <p:spPr>
          <a:xfrm>
            <a:off x="9158009" y="3756806"/>
            <a:ext cx="2817141" cy="681487"/>
          </a:xfrm>
        </p:spPr>
        <p:txBody>
          <a:bodyPr>
            <a:normAutofit/>
          </a:bodyPr>
          <a:lstStyle>
            <a:lvl1pPr marL="0" indent="0">
              <a:buNone/>
              <a:defRPr lang="en-US" sz="2200" b="1" kern="1200" dirty="0" smtClean="0">
                <a:solidFill>
                  <a:schemeClr val="bg1"/>
                </a:solidFill>
                <a:effectLst>
                  <a:outerShdw blurRad="38100" dist="38100" dir="2700000" algn="tl">
                    <a:srgbClr val="000000">
                      <a:alpha val="43137"/>
                    </a:srgbClr>
                  </a:outerShdw>
                </a:effectLst>
                <a:latin typeface="+mn-lt"/>
                <a:ea typeface="+mn-ea"/>
                <a:cs typeface="+mn-cs"/>
              </a:defRPr>
            </a:lvl1pPr>
          </a:lstStyle>
          <a:p>
            <a:pPr lvl="0"/>
            <a:r>
              <a:rPr lang="en-US" dirty="0"/>
              <a:t>Click to edit Master text styles</a:t>
            </a:r>
          </a:p>
          <a:p>
            <a:pPr lvl="0"/>
            <a:endParaRPr lang="en-US" dirty="0"/>
          </a:p>
          <a:p>
            <a:pPr lvl="0"/>
            <a:endParaRPr lang="en-US" dirty="0"/>
          </a:p>
        </p:txBody>
      </p:sp>
      <p:sp>
        <p:nvSpPr>
          <p:cNvPr id="18" name="TextBox 17">
            <a:extLst>
              <a:ext uri="{FF2B5EF4-FFF2-40B4-BE49-F238E27FC236}">
                <a16:creationId xmlns:a16="http://schemas.microsoft.com/office/drawing/2014/main" id="{D5EBD625-6211-4B3B-A1D6-235FC4151848}"/>
              </a:ext>
            </a:extLst>
          </p:cNvPr>
          <p:cNvSpPr txBox="1"/>
          <p:nvPr userDrawn="1"/>
        </p:nvSpPr>
        <p:spPr>
          <a:xfrm>
            <a:off x="9158008" y="3394927"/>
            <a:ext cx="2817141" cy="430887"/>
          </a:xfrm>
          <a:prstGeom prst="rect">
            <a:avLst/>
          </a:prstGeom>
          <a:noFill/>
        </p:spPr>
        <p:txBody>
          <a:bodyPr wrap="square" rtlCol="0">
            <a:spAutoFit/>
          </a:bodyPr>
          <a:lstStyle/>
          <a:p>
            <a:r>
              <a:rPr lang="en-US" sz="2200" b="1" kern="1200" dirty="0">
                <a:solidFill>
                  <a:schemeClr val="bg1">
                    <a:lumMod val="75000"/>
                  </a:schemeClr>
                </a:solidFill>
                <a:latin typeface="+mn-lt"/>
                <a:ea typeface="+mn-ea"/>
                <a:cs typeface="+mn-cs"/>
              </a:rPr>
              <a:t>Presenter</a:t>
            </a:r>
            <a:endParaRPr lang="en-AU" sz="2200" b="1" kern="1200" dirty="0">
              <a:solidFill>
                <a:schemeClr val="bg1">
                  <a:lumMod val="75000"/>
                </a:schemeClr>
              </a:solidFill>
              <a:latin typeface="+mn-lt"/>
              <a:ea typeface="+mn-ea"/>
              <a:cs typeface="+mn-cs"/>
            </a:endParaRPr>
          </a:p>
        </p:txBody>
      </p:sp>
      <p:sp>
        <p:nvSpPr>
          <p:cNvPr id="19" name="TextBox 18">
            <a:extLst>
              <a:ext uri="{FF2B5EF4-FFF2-40B4-BE49-F238E27FC236}">
                <a16:creationId xmlns:a16="http://schemas.microsoft.com/office/drawing/2014/main" id="{2913CEA5-1D87-41D7-9F74-2F2168CBAE94}"/>
              </a:ext>
            </a:extLst>
          </p:cNvPr>
          <p:cNvSpPr txBox="1"/>
          <p:nvPr userDrawn="1"/>
        </p:nvSpPr>
        <p:spPr>
          <a:xfrm>
            <a:off x="9158008" y="1814918"/>
            <a:ext cx="2817141" cy="1107996"/>
          </a:xfrm>
          <a:prstGeom prst="rect">
            <a:avLst/>
          </a:prstGeom>
          <a:noFill/>
        </p:spPr>
        <p:txBody>
          <a:bodyPr wrap="square" rtlCol="0">
            <a:spAutoFit/>
          </a:bodyPr>
          <a:lstStyle/>
          <a:p>
            <a:r>
              <a:rPr lang="en-US" sz="2200" b="1" kern="1200" dirty="0">
                <a:solidFill>
                  <a:schemeClr val="bg1"/>
                </a:solidFill>
                <a:effectLst>
                  <a:outerShdw blurRad="38100" dist="38100" dir="2700000" algn="tl">
                    <a:srgbClr val="000000">
                      <a:alpha val="43137"/>
                    </a:srgbClr>
                  </a:outerShdw>
                </a:effectLst>
                <a:latin typeface="+mn-lt"/>
                <a:ea typeface="+mn-ea"/>
                <a:cs typeface="+mn-cs"/>
              </a:rPr>
              <a:t>PacWastePlus</a:t>
            </a:r>
            <a:br>
              <a:rPr lang="en-US" sz="2200" b="1" kern="1200" dirty="0">
                <a:solidFill>
                  <a:schemeClr val="bg1"/>
                </a:solidFill>
                <a:effectLst>
                  <a:outerShdw blurRad="38100" dist="38100" dir="2700000" algn="tl">
                    <a:srgbClr val="000000">
                      <a:alpha val="43137"/>
                    </a:srgbClr>
                  </a:outerShdw>
                </a:effectLst>
                <a:latin typeface="+mn-lt"/>
                <a:ea typeface="+mn-ea"/>
                <a:cs typeface="+mn-cs"/>
              </a:rPr>
            </a:br>
            <a:r>
              <a:rPr lang="en-US" sz="2200" b="1" kern="1200" dirty="0">
                <a:solidFill>
                  <a:schemeClr val="bg1"/>
                </a:solidFill>
                <a:effectLst>
                  <a:outerShdw blurRad="38100" dist="38100" dir="2700000" algn="tl">
                    <a:srgbClr val="000000">
                      <a:alpha val="43137"/>
                    </a:srgbClr>
                  </a:outerShdw>
                </a:effectLst>
                <a:latin typeface="+mn-lt"/>
                <a:ea typeface="+mn-ea"/>
                <a:cs typeface="+mn-cs"/>
              </a:rPr>
              <a:t>Steering Committee</a:t>
            </a:r>
          </a:p>
          <a:p>
            <a:r>
              <a:rPr lang="en-US" sz="2200" b="1" kern="1200" dirty="0">
                <a:solidFill>
                  <a:schemeClr val="bg1"/>
                </a:solidFill>
                <a:effectLst>
                  <a:outerShdw blurRad="38100" dist="38100" dir="2700000" algn="tl">
                    <a:srgbClr val="000000">
                      <a:alpha val="43137"/>
                    </a:srgbClr>
                  </a:outerShdw>
                </a:effectLst>
                <a:latin typeface="+mn-lt"/>
                <a:ea typeface="+mn-ea"/>
                <a:cs typeface="+mn-cs"/>
              </a:rPr>
              <a:t>Meeting</a:t>
            </a:r>
            <a:endParaRPr lang="en-AU" sz="2200" b="1" kern="1200" dirty="0">
              <a:solidFill>
                <a:schemeClr val="bg1"/>
              </a:solidFill>
              <a:effectLst>
                <a:outerShdw blurRad="38100" dist="38100" dir="2700000" algn="tl">
                  <a:srgbClr val="000000">
                    <a:alpha val="43137"/>
                  </a:srgbClr>
                </a:outerShdw>
              </a:effectLst>
              <a:latin typeface="+mn-lt"/>
              <a:ea typeface="+mn-ea"/>
              <a:cs typeface="+mn-cs"/>
            </a:endParaRPr>
          </a:p>
        </p:txBody>
      </p:sp>
    </p:spTree>
    <p:extLst>
      <p:ext uri="{BB962C8B-B14F-4D97-AF65-F5344CB8AC3E}">
        <p14:creationId xmlns:p14="http://schemas.microsoft.com/office/powerpoint/2010/main" val="11252748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ADA4-7AE5-44C3-A826-31A9B0F7A4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951759C-3994-4F71-A075-7CF949E93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D9C45E2-1A00-4392-92EF-B93C143F0272}"/>
              </a:ext>
            </a:extLst>
          </p:cNvPr>
          <p:cNvSpPr>
            <a:spLocks noGrp="1"/>
          </p:cNvSpPr>
          <p:nvPr>
            <p:ph type="dt" sz="half" idx="10"/>
          </p:nvPr>
        </p:nvSpPr>
        <p:spPr/>
        <p:txBody>
          <a:bodyPr/>
          <a:lstStyle/>
          <a:p>
            <a:fld id="{90636889-A994-4008-BE2D-B855418BD478}" type="datetimeFigureOut">
              <a:rPr lang="en-AU" smtClean="0"/>
              <a:t>10/02/2020</a:t>
            </a:fld>
            <a:endParaRPr lang="en-AU"/>
          </a:p>
        </p:txBody>
      </p:sp>
      <p:sp>
        <p:nvSpPr>
          <p:cNvPr id="5" name="Footer Placeholder 4">
            <a:extLst>
              <a:ext uri="{FF2B5EF4-FFF2-40B4-BE49-F238E27FC236}">
                <a16:creationId xmlns:a16="http://schemas.microsoft.com/office/drawing/2014/main" id="{8EAA93E0-C6A3-4588-8052-3B588CA3C0F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5C02D6A-CDFB-4DD7-8EE3-9B0D3D3AF89E}"/>
              </a:ext>
            </a:extLst>
          </p:cNvPr>
          <p:cNvSpPr>
            <a:spLocks noGrp="1"/>
          </p:cNvSpPr>
          <p:nvPr>
            <p:ph type="sldNum" sz="quarter" idx="12"/>
          </p:nvPr>
        </p:nvSpPr>
        <p:spPr/>
        <p:txBody>
          <a:bodyPr/>
          <a:lstStyle/>
          <a:p>
            <a:fld id="{190D34C7-D0A2-4E90-AF54-6FAD8075819E}" type="slidenum">
              <a:rPr lang="en-AU" smtClean="0"/>
              <a:t>‹#›</a:t>
            </a:fld>
            <a:endParaRPr lang="en-AU"/>
          </a:p>
        </p:txBody>
      </p:sp>
    </p:spTree>
    <p:extLst>
      <p:ext uri="{BB962C8B-B14F-4D97-AF65-F5344CB8AC3E}">
        <p14:creationId xmlns:p14="http://schemas.microsoft.com/office/powerpoint/2010/main" val="1699115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7F195-3F53-4339-81F4-83163200CB3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2380A72-51FD-4E65-9AB8-581D93A25B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EEC60F5-9753-41CA-915C-EE721341BCF0}"/>
              </a:ext>
            </a:extLst>
          </p:cNvPr>
          <p:cNvSpPr>
            <a:spLocks noGrp="1"/>
          </p:cNvSpPr>
          <p:nvPr>
            <p:ph type="dt" sz="half" idx="10"/>
          </p:nvPr>
        </p:nvSpPr>
        <p:spPr/>
        <p:txBody>
          <a:bodyPr/>
          <a:lstStyle/>
          <a:p>
            <a:fld id="{90636889-A994-4008-BE2D-B855418BD478}" type="datetimeFigureOut">
              <a:rPr lang="en-AU" smtClean="0"/>
              <a:t>10/02/2020</a:t>
            </a:fld>
            <a:endParaRPr lang="en-AU"/>
          </a:p>
        </p:txBody>
      </p:sp>
      <p:sp>
        <p:nvSpPr>
          <p:cNvPr id="5" name="Footer Placeholder 4">
            <a:extLst>
              <a:ext uri="{FF2B5EF4-FFF2-40B4-BE49-F238E27FC236}">
                <a16:creationId xmlns:a16="http://schemas.microsoft.com/office/drawing/2014/main" id="{2862B7A7-01BB-4504-B3B1-625287D7CFA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20169F-A433-49D0-B154-64CF5112CBCE}"/>
              </a:ext>
            </a:extLst>
          </p:cNvPr>
          <p:cNvSpPr>
            <a:spLocks noGrp="1"/>
          </p:cNvSpPr>
          <p:nvPr>
            <p:ph type="sldNum" sz="quarter" idx="12"/>
          </p:nvPr>
        </p:nvSpPr>
        <p:spPr/>
        <p:txBody>
          <a:bodyPr/>
          <a:lstStyle/>
          <a:p>
            <a:fld id="{190D34C7-D0A2-4E90-AF54-6FAD8075819E}" type="slidenum">
              <a:rPr lang="en-AU" smtClean="0"/>
              <a:t>‹#›</a:t>
            </a:fld>
            <a:endParaRPr lang="en-AU"/>
          </a:p>
        </p:txBody>
      </p:sp>
    </p:spTree>
    <p:extLst>
      <p:ext uri="{BB962C8B-B14F-4D97-AF65-F5344CB8AC3E}">
        <p14:creationId xmlns:p14="http://schemas.microsoft.com/office/powerpoint/2010/main" val="280042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6C6D8-D661-416C-8C21-BDD12A1C07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D1A1FA3-914B-4A96-B61B-0096FD9185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786DFF-4905-481D-8672-D3A3EF65E20C}"/>
              </a:ext>
            </a:extLst>
          </p:cNvPr>
          <p:cNvSpPr>
            <a:spLocks noGrp="1"/>
          </p:cNvSpPr>
          <p:nvPr>
            <p:ph type="dt" sz="half" idx="10"/>
          </p:nvPr>
        </p:nvSpPr>
        <p:spPr/>
        <p:txBody>
          <a:bodyPr/>
          <a:lstStyle/>
          <a:p>
            <a:fld id="{90636889-A994-4008-BE2D-B855418BD478}" type="datetimeFigureOut">
              <a:rPr lang="en-AU" smtClean="0"/>
              <a:t>10/02/2020</a:t>
            </a:fld>
            <a:endParaRPr lang="en-AU"/>
          </a:p>
        </p:txBody>
      </p:sp>
      <p:sp>
        <p:nvSpPr>
          <p:cNvPr id="5" name="Footer Placeholder 4">
            <a:extLst>
              <a:ext uri="{FF2B5EF4-FFF2-40B4-BE49-F238E27FC236}">
                <a16:creationId xmlns:a16="http://schemas.microsoft.com/office/drawing/2014/main" id="{64ED3619-ED68-49F3-AD92-4AEAC1A8B42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B425D29-2302-4741-AC2A-46C195FADDE8}"/>
              </a:ext>
            </a:extLst>
          </p:cNvPr>
          <p:cNvSpPr>
            <a:spLocks noGrp="1"/>
          </p:cNvSpPr>
          <p:nvPr>
            <p:ph type="sldNum" sz="quarter" idx="12"/>
          </p:nvPr>
        </p:nvSpPr>
        <p:spPr/>
        <p:txBody>
          <a:bodyPr/>
          <a:lstStyle/>
          <a:p>
            <a:fld id="{190D34C7-D0A2-4E90-AF54-6FAD8075819E}" type="slidenum">
              <a:rPr lang="en-AU" smtClean="0"/>
              <a:t>‹#›</a:t>
            </a:fld>
            <a:endParaRPr lang="en-AU"/>
          </a:p>
        </p:txBody>
      </p:sp>
    </p:spTree>
    <p:extLst>
      <p:ext uri="{BB962C8B-B14F-4D97-AF65-F5344CB8AC3E}">
        <p14:creationId xmlns:p14="http://schemas.microsoft.com/office/powerpoint/2010/main" val="1963568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3962-ADBB-4AF7-9D1A-5033BA76AD1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9378429-0F1F-4620-9BBE-C392613355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702079C-6A4C-4B71-8E84-C4549E9BBF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2B550ED-CF8D-4758-8DD9-B74FCE3B9681}"/>
              </a:ext>
            </a:extLst>
          </p:cNvPr>
          <p:cNvSpPr>
            <a:spLocks noGrp="1"/>
          </p:cNvSpPr>
          <p:nvPr>
            <p:ph type="dt" sz="half" idx="10"/>
          </p:nvPr>
        </p:nvSpPr>
        <p:spPr/>
        <p:txBody>
          <a:bodyPr/>
          <a:lstStyle/>
          <a:p>
            <a:fld id="{90636889-A994-4008-BE2D-B855418BD478}" type="datetimeFigureOut">
              <a:rPr lang="en-AU" smtClean="0"/>
              <a:t>10/02/2020</a:t>
            </a:fld>
            <a:endParaRPr lang="en-AU"/>
          </a:p>
        </p:txBody>
      </p:sp>
      <p:sp>
        <p:nvSpPr>
          <p:cNvPr id="6" name="Footer Placeholder 5">
            <a:extLst>
              <a:ext uri="{FF2B5EF4-FFF2-40B4-BE49-F238E27FC236}">
                <a16:creationId xmlns:a16="http://schemas.microsoft.com/office/drawing/2014/main" id="{034AD69A-CB19-4F37-980B-AEA3AF19111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AF89386-9ED4-48F5-929D-C62C760FBBA7}"/>
              </a:ext>
            </a:extLst>
          </p:cNvPr>
          <p:cNvSpPr>
            <a:spLocks noGrp="1"/>
          </p:cNvSpPr>
          <p:nvPr>
            <p:ph type="sldNum" sz="quarter" idx="12"/>
          </p:nvPr>
        </p:nvSpPr>
        <p:spPr/>
        <p:txBody>
          <a:bodyPr/>
          <a:lstStyle/>
          <a:p>
            <a:fld id="{190D34C7-D0A2-4E90-AF54-6FAD8075819E}" type="slidenum">
              <a:rPr lang="en-AU" smtClean="0"/>
              <a:t>‹#›</a:t>
            </a:fld>
            <a:endParaRPr lang="en-AU"/>
          </a:p>
        </p:txBody>
      </p:sp>
    </p:spTree>
    <p:extLst>
      <p:ext uri="{BB962C8B-B14F-4D97-AF65-F5344CB8AC3E}">
        <p14:creationId xmlns:p14="http://schemas.microsoft.com/office/powerpoint/2010/main" val="1732128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57D5-76EC-4A13-9D37-847D333A27A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38615F9-CB1D-4580-8ED6-104E41FD92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77B6C9-FF1D-417D-AE90-740DAA5289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33FDBAE-FA62-426B-A9E1-39C452775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C0FFCE-5E41-4B8D-9E00-2B12E028BB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FC25DCF-FC14-43EC-82E8-17F5475ED7F4}"/>
              </a:ext>
            </a:extLst>
          </p:cNvPr>
          <p:cNvSpPr>
            <a:spLocks noGrp="1"/>
          </p:cNvSpPr>
          <p:nvPr>
            <p:ph type="dt" sz="half" idx="10"/>
          </p:nvPr>
        </p:nvSpPr>
        <p:spPr/>
        <p:txBody>
          <a:bodyPr/>
          <a:lstStyle/>
          <a:p>
            <a:fld id="{90636889-A994-4008-BE2D-B855418BD478}" type="datetimeFigureOut">
              <a:rPr lang="en-AU" smtClean="0"/>
              <a:t>10/02/2020</a:t>
            </a:fld>
            <a:endParaRPr lang="en-AU"/>
          </a:p>
        </p:txBody>
      </p:sp>
      <p:sp>
        <p:nvSpPr>
          <p:cNvPr id="8" name="Footer Placeholder 7">
            <a:extLst>
              <a:ext uri="{FF2B5EF4-FFF2-40B4-BE49-F238E27FC236}">
                <a16:creationId xmlns:a16="http://schemas.microsoft.com/office/drawing/2014/main" id="{9F148495-40D8-4FBA-8676-23BD6607BB3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1CE9293-8835-42FF-A79F-170813E8FA2B}"/>
              </a:ext>
            </a:extLst>
          </p:cNvPr>
          <p:cNvSpPr>
            <a:spLocks noGrp="1"/>
          </p:cNvSpPr>
          <p:nvPr>
            <p:ph type="sldNum" sz="quarter" idx="12"/>
          </p:nvPr>
        </p:nvSpPr>
        <p:spPr/>
        <p:txBody>
          <a:bodyPr/>
          <a:lstStyle/>
          <a:p>
            <a:fld id="{190D34C7-D0A2-4E90-AF54-6FAD8075819E}" type="slidenum">
              <a:rPr lang="en-AU" smtClean="0"/>
              <a:t>‹#›</a:t>
            </a:fld>
            <a:endParaRPr lang="en-AU"/>
          </a:p>
        </p:txBody>
      </p:sp>
    </p:spTree>
    <p:extLst>
      <p:ext uri="{BB962C8B-B14F-4D97-AF65-F5344CB8AC3E}">
        <p14:creationId xmlns:p14="http://schemas.microsoft.com/office/powerpoint/2010/main" val="1293973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4B3FD-A1B0-4846-B9BE-0708822D01B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F681477-A368-4488-8A2B-EA182298639E}"/>
              </a:ext>
            </a:extLst>
          </p:cNvPr>
          <p:cNvSpPr>
            <a:spLocks noGrp="1"/>
          </p:cNvSpPr>
          <p:nvPr>
            <p:ph type="dt" sz="half" idx="10"/>
          </p:nvPr>
        </p:nvSpPr>
        <p:spPr/>
        <p:txBody>
          <a:bodyPr/>
          <a:lstStyle/>
          <a:p>
            <a:fld id="{90636889-A994-4008-BE2D-B855418BD478}" type="datetimeFigureOut">
              <a:rPr lang="en-AU" smtClean="0"/>
              <a:t>10/02/2020</a:t>
            </a:fld>
            <a:endParaRPr lang="en-AU"/>
          </a:p>
        </p:txBody>
      </p:sp>
      <p:sp>
        <p:nvSpPr>
          <p:cNvPr id="4" name="Footer Placeholder 3">
            <a:extLst>
              <a:ext uri="{FF2B5EF4-FFF2-40B4-BE49-F238E27FC236}">
                <a16:creationId xmlns:a16="http://schemas.microsoft.com/office/drawing/2014/main" id="{CFA47B1A-1426-4C31-99CD-6DED43C35CF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688DDDE-EF16-4AA4-AC32-EE1617BB5BDE}"/>
              </a:ext>
            </a:extLst>
          </p:cNvPr>
          <p:cNvSpPr>
            <a:spLocks noGrp="1"/>
          </p:cNvSpPr>
          <p:nvPr>
            <p:ph type="sldNum" sz="quarter" idx="12"/>
          </p:nvPr>
        </p:nvSpPr>
        <p:spPr/>
        <p:txBody>
          <a:bodyPr/>
          <a:lstStyle/>
          <a:p>
            <a:fld id="{190D34C7-D0A2-4E90-AF54-6FAD8075819E}" type="slidenum">
              <a:rPr lang="en-AU" smtClean="0"/>
              <a:t>‹#›</a:t>
            </a:fld>
            <a:endParaRPr lang="en-AU"/>
          </a:p>
        </p:txBody>
      </p:sp>
    </p:spTree>
    <p:extLst>
      <p:ext uri="{BB962C8B-B14F-4D97-AF65-F5344CB8AC3E}">
        <p14:creationId xmlns:p14="http://schemas.microsoft.com/office/powerpoint/2010/main" val="1317980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69E77-3176-4975-A192-64A63895C062}"/>
              </a:ext>
            </a:extLst>
          </p:cNvPr>
          <p:cNvSpPr>
            <a:spLocks noGrp="1"/>
          </p:cNvSpPr>
          <p:nvPr>
            <p:ph type="dt" sz="half" idx="10"/>
          </p:nvPr>
        </p:nvSpPr>
        <p:spPr/>
        <p:txBody>
          <a:bodyPr/>
          <a:lstStyle/>
          <a:p>
            <a:fld id="{90636889-A994-4008-BE2D-B855418BD478}" type="datetimeFigureOut">
              <a:rPr lang="en-AU" smtClean="0"/>
              <a:t>10/02/2020</a:t>
            </a:fld>
            <a:endParaRPr lang="en-AU"/>
          </a:p>
        </p:txBody>
      </p:sp>
      <p:sp>
        <p:nvSpPr>
          <p:cNvPr id="3" name="Footer Placeholder 2">
            <a:extLst>
              <a:ext uri="{FF2B5EF4-FFF2-40B4-BE49-F238E27FC236}">
                <a16:creationId xmlns:a16="http://schemas.microsoft.com/office/drawing/2014/main" id="{6298ADBB-FE73-4A72-9693-88D84CE594D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AF5FBA7-3EAE-4E81-AFC3-822F82B25643}"/>
              </a:ext>
            </a:extLst>
          </p:cNvPr>
          <p:cNvSpPr>
            <a:spLocks noGrp="1"/>
          </p:cNvSpPr>
          <p:nvPr>
            <p:ph type="sldNum" sz="quarter" idx="12"/>
          </p:nvPr>
        </p:nvSpPr>
        <p:spPr/>
        <p:txBody>
          <a:bodyPr/>
          <a:lstStyle/>
          <a:p>
            <a:fld id="{190D34C7-D0A2-4E90-AF54-6FAD8075819E}" type="slidenum">
              <a:rPr lang="en-AU" smtClean="0"/>
              <a:t>‹#›</a:t>
            </a:fld>
            <a:endParaRPr lang="en-AU"/>
          </a:p>
        </p:txBody>
      </p:sp>
    </p:spTree>
    <p:extLst>
      <p:ext uri="{BB962C8B-B14F-4D97-AF65-F5344CB8AC3E}">
        <p14:creationId xmlns:p14="http://schemas.microsoft.com/office/powerpoint/2010/main" val="514055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2BFF9-45EF-4FCE-8E2B-CC1B8849B4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11C66B7-1E9C-4DF6-AFC9-759FC000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B2316D1-CD21-4B24-9E89-123015C62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6E931-FFBF-4A1B-B430-83563741ADBF}"/>
              </a:ext>
            </a:extLst>
          </p:cNvPr>
          <p:cNvSpPr>
            <a:spLocks noGrp="1"/>
          </p:cNvSpPr>
          <p:nvPr>
            <p:ph type="dt" sz="half" idx="10"/>
          </p:nvPr>
        </p:nvSpPr>
        <p:spPr/>
        <p:txBody>
          <a:bodyPr/>
          <a:lstStyle/>
          <a:p>
            <a:fld id="{90636889-A994-4008-BE2D-B855418BD478}" type="datetimeFigureOut">
              <a:rPr lang="en-AU" smtClean="0"/>
              <a:t>10/02/2020</a:t>
            </a:fld>
            <a:endParaRPr lang="en-AU"/>
          </a:p>
        </p:txBody>
      </p:sp>
      <p:sp>
        <p:nvSpPr>
          <p:cNvPr id="6" name="Footer Placeholder 5">
            <a:extLst>
              <a:ext uri="{FF2B5EF4-FFF2-40B4-BE49-F238E27FC236}">
                <a16:creationId xmlns:a16="http://schemas.microsoft.com/office/drawing/2014/main" id="{13F38C88-830D-4E37-B4D2-380800AF195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2297534-6506-4B3F-8FC0-82BAF6D9C6F3}"/>
              </a:ext>
            </a:extLst>
          </p:cNvPr>
          <p:cNvSpPr>
            <a:spLocks noGrp="1"/>
          </p:cNvSpPr>
          <p:nvPr>
            <p:ph type="sldNum" sz="quarter" idx="12"/>
          </p:nvPr>
        </p:nvSpPr>
        <p:spPr/>
        <p:txBody>
          <a:bodyPr/>
          <a:lstStyle/>
          <a:p>
            <a:fld id="{190D34C7-D0A2-4E90-AF54-6FAD8075819E}" type="slidenum">
              <a:rPr lang="en-AU" smtClean="0"/>
              <a:t>‹#›</a:t>
            </a:fld>
            <a:endParaRPr lang="en-AU"/>
          </a:p>
        </p:txBody>
      </p:sp>
    </p:spTree>
    <p:extLst>
      <p:ext uri="{BB962C8B-B14F-4D97-AF65-F5344CB8AC3E}">
        <p14:creationId xmlns:p14="http://schemas.microsoft.com/office/powerpoint/2010/main" val="12455897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7D14-7A0B-4A28-9A9D-5918102B27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CCAA9A0-7CE3-4D12-A914-3C7EFDC53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8E22D90-4C46-412C-A031-69EF50D09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9A8D7-2B2A-4E17-A8BA-E3A08792A719}"/>
              </a:ext>
            </a:extLst>
          </p:cNvPr>
          <p:cNvSpPr>
            <a:spLocks noGrp="1"/>
          </p:cNvSpPr>
          <p:nvPr>
            <p:ph type="dt" sz="half" idx="10"/>
          </p:nvPr>
        </p:nvSpPr>
        <p:spPr/>
        <p:txBody>
          <a:bodyPr/>
          <a:lstStyle/>
          <a:p>
            <a:fld id="{90636889-A994-4008-BE2D-B855418BD478}" type="datetimeFigureOut">
              <a:rPr lang="en-AU" smtClean="0"/>
              <a:t>10/02/2020</a:t>
            </a:fld>
            <a:endParaRPr lang="en-AU"/>
          </a:p>
        </p:txBody>
      </p:sp>
      <p:sp>
        <p:nvSpPr>
          <p:cNvPr id="6" name="Footer Placeholder 5">
            <a:extLst>
              <a:ext uri="{FF2B5EF4-FFF2-40B4-BE49-F238E27FC236}">
                <a16:creationId xmlns:a16="http://schemas.microsoft.com/office/drawing/2014/main" id="{8C4E1E7D-581F-48D0-88B4-60E061F2E34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C067D13-DB51-4B07-8BB5-AF9B3B9117AD}"/>
              </a:ext>
            </a:extLst>
          </p:cNvPr>
          <p:cNvSpPr>
            <a:spLocks noGrp="1"/>
          </p:cNvSpPr>
          <p:nvPr>
            <p:ph type="sldNum" sz="quarter" idx="12"/>
          </p:nvPr>
        </p:nvSpPr>
        <p:spPr/>
        <p:txBody>
          <a:bodyPr/>
          <a:lstStyle/>
          <a:p>
            <a:fld id="{190D34C7-D0A2-4E90-AF54-6FAD8075819E}" type="slidenum">
              <a:rPr lang="en-AU" smtClean="0"/>
              <a:t>‹#›</a:t>
            </a:fld>
            <a:endParaRPr lang="en-AU"/>
          </a:p>
        </p:txBody>
      </p:sp>
    </p:spTree>
    <p:extLst>
      <p:ext uri="{BB962C8B-B14F-4D97-AF65-F5344CB8AC3E}">
        <p14:creationId xmlns:p14="http://schemas.microsoft.com/office/powerpoint/2010/main" val="3548763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FCB5B-23BD-4079-92AA-D275FFBAFFB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17C2219-E3B0-4DAF-BFE7-F903EB521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75805BC-695E-44DD-AE39-ACD7ACC8249D}"/>
              </a:ext>
            </a:extLst>
          </p:cNvPr>
          <p:cNvSpPr>
            <a:spLocks noGrp="1"/>
          </p:cNvSpPr>
          <p:nvPr>
            <p:ph type="dt" sz="half" idx="10"/>
          </p:nvPr>
        </p:nvSpPr>
        <p:spPr/>
        <p:txBody>
          <a:bodyPr/>
          <a:lstStyle/>
          <a:p>
            <a:fld id="{90636889-A994-4008-BE2D-B855418BD478}" type="datetimeFigureOut">
              <a:rPr lang="en-AU" smtClean="0"/>
              <a:t>10/02/2020</a:t>
            </a:fld>
            <a:endParaRPr lang="en-AU"/>
          </a:p>
        </p:txBody>
      </p:sp>
      <p:sp>
        <p:nvSpPr>
          <p:cNvPr id="5" name="Footer Placeholder 4">
            <a:extLst>
              <a:ext uri="{FF2B5EF4-FFF2-40B4-BE49-F238E27FC236}">
                <a16:creationId xmlns:a16="http://schemas.microsoft.com/office/drawing/2014/main" id="{C913F312-8382-45F3-9173-3FFB1FAC254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5262740-196C-478A-A87E-1569E8A78D2C}"/>
              </a:ext>
            </a:extLst>
          </p:cNvPr>
          <p:cNvSpPr>
            <a:spLocks noGrp="1"/>
          </p:cNvSpPr>
          <p:nvPr>
            <p:ph type="sldNum" sz="quarter" idx="12"/>
          </p:nvPr>
        </p:nvSpPr>
        <p:spPr/>
        <p:txBody>
          <a:bodyPr/>
          <a:lstStyle/>
          <a:p>
            <a:fld id="{190D34C7-D0A2-4E90-AF54-6FAD8075819E}" type="slidenum">
              <a:rPr lang="en-AU" smtClean="0"/>
              <a:t>‹#›</a:t>
            </a:fld>
            <a:endParaRPr lang="en-AU"/>
          </a:p>
        </p:txBody>
      </p:sp>
    </p:spTree>
    <p:extLst>
      <p:ext uri="{BB962C8B-B14F-4D97-AF65-F5344CB8AC3E}">
        <p14:creationId xmlns:p14="http://schemas.microsoft.com/office/powerpoint/2010/main" val="117535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F9A5A087-7AC1-43A3-93CE-A8ADEDE32262}"/>
              </a:ext>
            </a:extLst>
          </p:cNvPr>
          <p:cNvSpPr/>
          <p:nvPr userDrawn="1"/>
        </p:nvSpPr>
        <p:spPr>
          <a:xfrm flipV="1">
            <a:off x="0" y="2154943"/>
            <a:ext cx="12180314" cy="4756418"/>
          </a:xfrm>
          <a:prstGeom prst="flowChartDocument">
            <a:avLst/>
          </a:prstGeom>
          <a:solidFill>
            <a:srgbClr val="333F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 Box 5">
            <a:extLst>
              <a:ext uri="{FF2B5EF4-FFF2-40B4-BE49-F238E27FC236}">
                <a16:creationId xmlns:a16="http://schemas.microsoft.com/office/drawing/2014/main" id="{90DCE68A-63E2-40D9-B195-4FDB80924B52}"/>
              </a:ext>
            </a:extLst>
          </p:cNvPr>
          <p:cNvSpPr txBox="1">
            <a:spLocks noChangeArrowheads="1"/>
          </p:cNvSpPr>
          <p:nvPr userDrawn="1"/>
        </p:nvSpPr>
        <p:spPr bwMode="auto">
          <a:xfrm>
            <a:off x="1757363" y="1073150"/>
            <a:ext cx="2327275" cy="10366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AU" altLang="en-US" sz="4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 name="Picture 9">
            <a:extLst>
              <a:ext uri="{FF2B5EF4-FFF2-40B4-BE49-F238E27FC236}">
                <a16:creationId xmlns:a16="http://schemas.microsoft.com/office/drawing/2014/main" id="{0C742569-4B41-4272-823C-CCBBB2BD7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1700" y="0"/>
            <a:ext cx="6658272" cy="1375089"/>
          </a:xfrm>
          <a:prstGeom prst="rect">
            <a:avLst/>
          </a:prstGeom>
        </p:spPr>
      </p:pic>
      <p:pic>
        <p:nvPicPr>
          <p:cNvPr id="11" name="Picture 5" descr="69d1adde4baec9256105bac468225e31--polynesian-tribal-art-tribal">
            <a:extLst>
              <a:ext uri="{FF2B5EF4-FFF2-40B4-BE49-F238E27FC236}">
                <a16:creationId xmlns:a16="http://schemas.microsoft.com/office/drawing/2014/main" id="{EA15FAA6-2779-4F84-95EC-8CA793AD0EF7}"/>
              </a:ext>
            </a:extLst>
          </p:cNvPr>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r="52419" b="54573"/>
          <a:stretch>
            <a:fillRect/>
          </a:stretch>
        </p:blipFill>
        <p:spPr bwMode="auto">
          <a:xfrm rot="5400000">
            <a:off x="-25958" y="5374071"/>
            <a:ext cx="1550836" cy="148198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2" name="Picture 5" descr="69d1adde4baec9256105bac468225e31--polynesian-tribal-art-tribal">
            <a:extLst>
              <a:ext uri="{FF2B5EF4-FFF2-40B4-BE49-F238E27FC236}">
                <a16:creationId xmlns:a16="http://schemas.microsoft.com/office/drawing/2014/main" id="{AD3E5E8F-72D3-44CD-86A7-FE0B2011F444}"/>
              </a:ext>
            </a:extLst>
          </p:cNvPr>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r="52419" b="54573"/>
          <a:stretch>
            <a:fillRect/>
          </a:stretch>
        </p:blipFill>
        <p:spPr bwMode="auto">
          <a:xfrm>
            <a:off x="10635986" y="5429956"/>
            <a:ext cx="1533039" cy="146497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3" name="Rectangle 12">
            <a:extLst>
              <a:ext uri="{FF2B5EF4-FFF2-40B4-BE49-F238E27FC236}">
                <a16:creationId xmlns:a16="http://schemas.microsoft.com/office/drawing/2014/main" id="{FE493DE0-B5AE-4FB8-BCF0-5BE2F89AF94A}"/>
              </a:ext>
            </a:extLst>
          </p:cNvPr>
          <p:cNvSpPr/>
          <p:nvPr userDrawn="1"/>
        </p:nvSpPr>
        <p:spPr>
          <a:xfrm>
            <a:off x="1330392" y="1361647"/>
            <a:ext cx="9100889" cy="369332"/>
          </a:xfrm>
          <a:prstGeom prst="rect">
            <a:avLst/>
          </a:prstGeom>
        </p:spPr>
        <p:txBody>
          <a:bodyPr wrap="none">
            <a:spAutoFit/>
          </a:bodyPr>
          <a:lstStyle/>
          <a:p>
            <a:pPr algn="ctr"/>
            <a:r>
              <a:rPr lang="en-US" b="1" dirty="0" err="1">
                <a:solidFill>
                  <a:srgbClr val="333F50"/>
                </a:solidFill>
              </a:rPr>
              <a:t>PacWastePlus</a:t>
            </a:r>
            <a:r>
              <a:rPr lang="en-US" b="1" dirty="0">
                <a:solidFill>
                  <a:srgbClr val="333F50"/>
                </a:solidFill>
              </a:rPr>
              <a:t> Steering Committee, 10-12 February, 2020, </a:t>
            </a:r>
            <a:r>
              <a:rPr lang="en-US" b="1" dirty="0" err="1">
                <a:solidFill>
                  <a:srgbClr val="333F50"/>
                </a:solidFill>
              </a:rPr>
              <a:t>Tanoa</a:t>
            </a:r>
            <a:r>
              <a:rPr lang="en-US" b="1" dirty="0">
                <a:solidFill>
                  <a:srgbClr val="333F50"/>
                </a:solidFill>
              </a:rPr>
              <a:t> International Hotel, </a:t>
            </a:r>
            <a:r>
              <a:rPr lang="en-US" b="1" dirty="0" err="1">
                <a:solidFill>
                  <a:srgbClr val="333F50"/>
                </a:solidFill>
              </a:rPr>
              <a:t>Nadi</a:t>
            </a:r>
            <a:r>
              <a:rPr lang="en-US" b="1" dirty="0">
                <a:solidFill>
                  <a:srgbClr val="333F50"/>
                </a:solidFill>
              </a:rPr>
              <a:t>, FIJI </a:t>
            </a:r>
          </a:p>
        </p:txBody>
      </p:sp>
      <p:sp>
        <p:nvSpPr>
          <p:cNvPr id="15" name="Subtitle 2">
            <a:extLst>
              <a:ext uri="{FF2B5EF4-FFF2-40B4-BE49-F238E27FC236}">
                <a16:creationId xmlns:a16="http://schemas.microsoft.com/office/drawing/2014/main" id="{D31B484B-7FA7-49EA-A353-DEFEA273E657}"/>
              </a:ext>
            </a:extLst>
          </p:cNvPr>
          <p:cNvSpPr>
            <a:spLocks noGrp="1"/>
          </p:cNvSpPr>
          <p:nvPr>
            <p:ph type="subTitle" idx="1"/>
          </p:nvPr>
        </p:nvSpPr>
        <p:spPr>
          <a:xfrm>
            <a:off x="1524000" y="4542314"/>
            <a:ext cx="9144000" cy="1655762"/>
          </a:xfrm>
          <a:prstGeom prst="rect">
            <a:avLst/>
          </a:prstGeom>
        </p:spPr>
        <p:txBody>
          <a:bodyPr/>
          <a:lstStyle>
            <a:lvl1pPr marL="0" indent="0" algn="l">
              <a:buNone/>
              <a:defRPr sz="4000">
                <a:solidFill>
                  <a:schemeClr val="bg1"/>
                </a:solidFill>
                <a:effectLst/>
                <a:latin typeface="Gisha" panose="020B0604020202020204" pitchFamily="34" charset="-79"/>
                <a:cs typeface="Gisha" panose="020B0604020202020204"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16" name="Title 1">
            <a:extLst>
              <a:ext uri="{FF2B5EF4-FFF2-40B4-BE49-F238E27FC236}">
                <a16:creationId xmlns:a16="http://schemas.microsoft.com/office/drawing/2014/main" id="{8946D07A-E6D5-4FFE-85E8-E44B70AA61EF}"/>
              </a:ext>
            </a:extLst>
          </p:cNvPr>
          <p:cNvSpPr>
            <a:spLocks noGrp="1"/>
          </p:cNvSpPr>
          <p:nvPr>
            <p:ph type="ctrTitle"/>
          </p:nvPr>
        </p:nvSpPr>
        <p:spPr>
          <a:xfrm>
            <a:off x="1518157" y="3464159"/>
            <a:ext cx="9144000" cy="1061724"/>
          </a:xfrm>
        </p:spPr>
        <p:txBody>
          <a:bodyPr anchor="b">
            <a:normAutofit/>
          </a:bodyPr>
          <a:lstStyle>
            <a:lvl1pPr algn="l">
              <a:defRPr lang="en-AU" sz="5400" kern="1200" dirty="0">
                <a:solidFill>
                  <a:schemeClr val="bg1"/>
                </a:solidFill>
                <a:effectLst>
                  <a:outerShdw blurRad="38100" dist="38100" dir="2700000" algn="tl">
                    <a:srgbClr val="000000">
                      <a:alpha val="43137"/>
                    </a:srgbClr>
                  </a:outerShdw>
                </a:effectLst>
                <a:latin typeface="+mn-lt"/>
                <a:ea typeface="+mn-ea"/>
                <a:cs typeface="+mn-cs"/>
              </a:defRPr>
            </a:lvl1pPr>
          </a:lstStyle>
          <a:p>
            <a:r>
              <a:rPr lang="en-US" dirty="0"/>
              <a:t>Click to edit Master title style</a:t>
            </a:r>
            <a:endParaRPr lang="en-AU" dirty="0"/>
          </a:p>
        </p:txBody>
      </p:sp>
    </p:spTree>
    <p:extLst>
      <p:ext uri="{BB962C8B-B14F-4D97-AF65-F5344CB8AC3E}">
        <p14:creationId xmlns:p14="http://schemas.microsoft.com/office/powerpoint/2010/main" val="4204704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15496E-034C-4288-844B-F4B960F719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A1AE0F3-7E95-43A7-853E-1B43F1214E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2DB1C2-A910-43CC-8D9D-EEEF372EA031}"/>
              </a:ext>
            </a:extLst>
          </p:cNvPr>
          <p:cNvSpPr>
            <a:spLocks noGrp="1"/>
          </p:cNvSpPr>
          <p:nvPr>
            <p:ph type="dt" sz="half" idx="10"/>
          </p:nvPr>
        </p:nvSpPr>
        <p:spPr/>
        <p:txBody>
          <a:bodyPr/>
          <a:lstStyle/>
          <a:p>
            <a:fld id="{90636889-A994-4008-BE2D-B855418BD478}" type="datetimeFigureOut">
              <a:rPr lang="en-AU" smtClean="0"/>
              <a:t>10/02/2020</a:t>
            </a:fld>
            <a:endParaRPr lang="en-AU"/>
          </a:p>
        </p:txBody>
      </p:sp>
      <p:sp>
        <p:nvSpPr>
          <p:cNvPr id="5" name="Footer Placeholder 4">
            <a:extLst>
              <a:ext uri="{FF2B5EF4-FFF2-40B4-BE49-F238E27FC236}">
                <a16:creationId xmlns:a16="http://schemas.microsoft.com/office/drawing/2014/main" id="{B0C2D431-A00B-4034-AB43-806180C589A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843987E-A8B8-4BE3-AA91-310C88DF42D2}"/>
              </a:ext>
            </a:extLst>
          </p:cNvPr>
          <p:cNvSpPr>
            <a:spLocks noGrp="1"/>
          </p:cNvSpPr>
          <p:nvPr>
            <p:ph type="sldNum" sz="quarter" idx="12"/>
          </p:nvPr>
        </p:nvSpPr>
        <p:spPr/>
        <p:txBody>
          <a:bodyPr/>
          <a:lstStyle/>
          <a:p>
            <a:fld id="{190D34C7-D0A2-4E90-AF54-6FAD8075819E}" type="slidenum">
              <a:rPr lang="en-AU" smtClean="0"/>
              <a:t>‹#›</a:t>
            </a:fld>
            <a:endParaRPr lang="en-AU"/>
          </a:p>
        </p:txBody>
      </p:sp>
    </p:spTree>
    <p:extLst>
      <p:ext uri="{BB962C8B-B14F-4D97-AF65-F5344CB8AC3E}">
        <p14:creationId xmlns:p14="http://schemas.microsoft.com/office/powerpoint/2010/main" val="324065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Flowchart: Document 14">
            <a:extLst>
              <a:ext uri="{FF2B5EF4-FFF2-40B4-BE49-F238E27FC236}">
                <a16:creationId xmlns:a16="http://schemas.microsoft.com/office/drawing/2014/main" id="{4D42D8A6-111A-4C32-9A99-4B51234E5393}"/>
              </a:ext>
            </a:extLst>
          </p:cNvPr>
          <p:cNvSpPr/>
          <p:nvPr userDrawn="1"/>
        </p:nvSpPr>
        <p:spPr>
          <a:xfrm>
            <a:off x="0" y="-4028"/>
            <a:ext cx="12192000" cy="1030402"/>
          </a:xfrm>
          <a:prstGeom prst="flowChartDocumen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6" name="Picture 15">
            <a:extLst>
              <a:ext uri="{FF2B5EF4-FFF2-40B4-BE49-F238E27FC236}">
                <a16:creationId xmlns:a16="http://schemas.microsoft.com/office/drawing/2014/main" id="{1DD3AA02-548A-4BE4-94FC-E8E03CECD4DA}"/>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210208" y="4505"/>
            <a:ext cx="4821957" cy="995848"/>
          </a:xfrm>
          <a:prstGeom prst="rect">
            <a:avLst/>
          </a:prstGeom>
        </p:spPr>
      </p:pic>
      <p:pic>
        <p:nvPicPr>
          <p:cNvPr id="17" name="Picture 5" descr="69d1adde4baec9256105bac468225e31--polynesian-tribal-art-tribal">
            <a:extLst>
              <a:ext uri="{FF2B5EF4-FFF2-40B4-BE49-F238E27FC236}">
                <a16:creationId xmlns:a16="http://schemas.microsoft.com/office/drawing/2014/main" id="{37FECD54-618A-490E-85A0-D6CC4062E7BF}"/>
              </a:ext>
            </a:extLst>
          </p:cNvPr>
          <p:cNvPicPr>
            <a:picLocks noChangeAspect="1" noChangeArrowheads="1"/>
          </p:cNvPicPr>
          <p:nvPr userDrawn="1"/>
        </p:nvPicPr>
        <p:blipFill>
          <a:blip r:embed="rId4">
            <a:lum bright="70000" contrast="-70000"/>
            <a:extLst>
              <a:ext uri="{28A0092B-C50C-407E-A947-70E740481C1C}">
                <a14:useLocalDpi xmlns:a14="http://schemas.microsoft.com/office/drawing/2010/main" val="0"/>
              </a:ext>
            </a:extLst>
          </a:blip>
          <a:srcRect r="52419" b="54573"/>
          <a:stretch>
            <a:fillRect/>
          </a:stretch>
        </p:blipFill>
        <p:spPr bwMode="auto">
          <a:xfrm rot="16200000">
            <a:off x="11308465" y="-24268"/>
            <a:ext cx="841785" cy="92528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8" name="Picture 5" descr="69d1adde4baec9256105bac468225e31--polynesian-tribal-art-tribal">
            <a:extLst>
              <a:ext uri="{FF2B5EF4-FFF2-40B4-BE49-F238E27FC236}">
                <a16:creationId xmlns:a16="http://schemas.microsoft.com/office/drawing/2014/main" id="{4F10DC3D-FB98-4C07-91CD-B67984305B4E}"/>
              </a:ext>
            </a:extLst>
          </p:cNvPr>
          <p:cNvPicPr>
            <a:picLocks noChangeAspect="1" noChangeArrowheads="1"/>
          </p:cNvPicPr>
          <p:nvPr userDrawn="1"/>
        </p:nvPicPr>
        <p:blipFill rotWithShape="1">
          <a:blip r:embed="rId4">
            <a:lum bright="70000" contrast="-70000"/>
            <a:extLst>
              <a:ext uri="{28A0092B-C50C-407E-A947-70E740481C1C}">
                <a14:useLocalDpi xmlns:a14="http://schemas.microsoft.com/office/drawing/2010/main" val="0"/>
              </a:ext>
            </a:extLst>
          </a:blip>
          <a:srcRect r="53243" b="54573"/>
          <a:stretch/>
        </p:blipFill>
        <p:spPr bwMode="auto">
          <a:xfrm rot="5400000">
            <a:off x="-6270" y="-29279"/>
            <a:ext cx="995849" cy="9768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9" name="Title 1">
            <a:extLst>
              <a:ext uri="{FF2B5EF4-FFF2-40B4-BE49-F238E27FC236}">
                <a16:creationId xmlns:a16="http://schemas.microsoft.com/office/drawing/2014/main" id="{5F3B0D5B-A27D-4E68-880B-2CB5E8146B8C}"/>
              </a:ext>
            </a:extLst>
          </p:cNvPr>
          <p:cNvSpPr>
            <a:spLocks noGrp="1"/>
          </p:cNvSpPr>
          <p:nvPr>
            <p:ph type="title"/>
          </p:nvPr>
        </p:nvSpPr>
        <p:spPr>
          <a:xfrm>
            <a:off x="838199" y="960348"/>
            <a:ext cx="10515600" cy="885705"/>
          </a:xfrm>
        </p:spPr>
        <p:txBody>
          <a:bodyPr/>
          <a:lstStyle>
            <a:lvl1pPr>
              <a:defRPr>
                <a:solidFill>
                  <a:schemeClr val="tx2"/>
                </a:solidFill>
                <a:latin typeface="Verdana" panose="020B0604030504040204" pitchFamily="34" charset="0"/>
                <a:ea typeface="Verdana" panose="020B0604030504040204" pitchFamily="34" charset="0"/>
              </a:defRPr>
            </a:lvl1pPr>
          </a:lstStyle>
          <a:p>
            <a:r>
              <a:rPr lang="en-US" dirty="0"/>
              <a:t>Click to edit Master title style</a:t>
            </a:r>
            <a:endParaRPr lang="en-AU" dirty="0"/>
          </a:p>
        </p:txBody>
      </p:sp>
      <p:sp>
        <p:nvSpPr>
          <p:cNvPr id="20" name="Content Placeholder 2">
            <a:extLst>
              <a:ext uri="{FF2B5EF4-FFF2-40B4-BE49-F238E27FC236}">
                <a16:creationId xmlns:a16="http://schemas.microsoft.com/office/drawing/2014/main" id="{0FEC571E-A4DA-446C-8E1C-A1CD1F37FE59}"/>
              </a:ext>
            </a:extLst>
          </p:cNvPr>
          <p:cNvSpPr>
            <a:spLocks noGrp="1"/>
          </p:cNvSpPr>
          <p:nvPr>
            <p:ph idx="1"/>
          </p:nvPr>
        </p:nvSpPr>
        <p:spPr>
          <a:xfrm>
            <a:off x="838200" y="2034671"/>
            <a:ext cx="10515600" cy="4797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9826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574D3328-A3E2-4820-BE4D-A7BDC86487ED}"/>
              </a:ext>
            </a:extLst>
          </p:cNvPr>
          <p:cNvSpPr/>
          <p:nvPr userDrawn="1"/>
        </p:nvSpPr>
        <p:spPr>
          <a:xfrm rot="10800000">
            <a:off x="0" y="5818741"/>
            <a:ext cx="12192000" cy="1030402"/>
          </a:xfrm>
          <a:prstGeom prst="flowChartDocumen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5" name="Picture 4">
            <a:extLst>
              <a:ext uri="{FF2B5EF4-FFF2-40B4-BE49-F238E27FC236}">
                <a16:creationId xmlns:a16="http://schemas.microsoft.com/office/drawing/2014/main" id="{D2D27209-D7DF-43EA-B00F-D0712FE47B5D}"/>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85021" y="5955603"/>
            <a:ext cx="4821957" cy="995848"/>
          </a:xfrm>
          <a:prstGeom prst="rect">
            <a:avLst/>
          </a:prstGeom>
        </p:spPr>
      </p:pic>
      <p:pic>
        <p:nvPicPr>
          <p:cNvPr id="6" name="Picture 5" descr="69d1adde4baec9256105bac468225e31--polynesian-tribal-art-tribal">
            <a:extLst>
              <a:ext uri="{FF2B5EF4-FFF2-40B4-BE49-F238E27FC236}">
                <a16:creationId xmlns:a16="http://schemas.microsoft.com/office/drawing/2014/main" id="{68775712-1049-476A-9F21-529B12CD19C3}"/>
              </a:ext>
            </a:extLst>
          </p:cNvPr>
          <p:cNvPicPr>
            <a:picLocks noChangeAspect="1" noChangeArrowheads="1"/>
          </p:cNvPicPr>
          <p:nvPr userDrawn="1"/>
        </p:nvPicPr>
        <p:blipFill>
          <a:blip r:embed="rId4">
            <a:lum bright="70000" contrast="-70000"/>
            <a:extLst>
              <a:ext uri="{28A0092B-C50C-407E-A947-70E740481C1C}">
                <a14:useLocalDpi xmlns:a14="http://schemas.microsoft.com/office/drawing/2010/main" val="0"/>
              </a:ext>
            </a:extLst>
          </a:blip>
          <a:srcRect r="52419" b="54573"/>
          <a:stretch>
            <a:fillRect/>
          </a:stretch>
        </p:blipFill>
        <p:spPr bwMode="auto">
          <a:xfrm rot="5400000">
            <a:off x="41751" y="5965608"/>
            <a:ext cx="841785" cy="92528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7" name="Picture 5" descr="69d1adde4baec9256105bac468225e31--polynesian-tribal-art-tribal">
            <a:extLst>
              <a:ext uri="{FF2B5EF4-FFF2-40B4-BE49-F238E27FC236}">
                <a16:creationId xmlns:a16="http://schemas.microsoft.com/office/drawing/2014/main" id="{163D711F-6356-4DE8-A6A3-930BB4F1B516}"/>
              </a:ext>
            </a:extLst>
          </p:cNvPr>
          <p:cNvPicPr>
            <a:picLocks noChangeAspect="1" noChangeArrowheads="1"/>
          </p:cNvPicPr>
          <p:nvPr userDrawn="1"/>
        </p:nvPicPr>
        <p:blipFill rotWithShape="1">
          <a:blip r:embed="rId4">
            <a:lum bright="70000" contrast="-70000"/>
            <a:extLst>
              <a:ext uri="{28A0092B-C50C-407E-A947-70E740481C1C}">
                <a14:useLocalDpi xmlns:a14="http://schemas.microsoft.com/office/drawing/2010/main" val="0"/>
              </a:ext>
            </a:extLst>
          </a:blip>
          <a:srcRect r="53243" b="54573"/>
          <a:stretch/>
        </p:blipFill>
        <p:spPr bwMode="auto">
          <a:xfrm>
            <a:off x="11196151" y="5872281"/>
            <a:ext cx="995849" cy="9768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8" name="Title 1">
            <a:extLst>
              <a:ext uri="{FF2B5EF4-FFF2-40B4-BE49-F238E27FC236}">
                <a16:creationId xmlns:a16="http://schemas.microsoft.com/office/drawing/2014/main" id="{8EFF1830-8220-4C5E-B54F-DB086D224EC1}"/>
              </a:ext>
            </a:extLst>
          </p:cNvPr>
          <p:cNvSpPr>
            <a:spLocks noGrp="1"/>
          </p:cNvSpPr>
          <p:nvPr>
            <p:ph type="title"/>
          </p:nvPr>
        </p:nvSpPr>
        <p:spPr>
          <a:xfrm>
            <a:off x="838199" y="97706"/>
            <a:ext cx="10515600" cy="885705"/>
          </a:xfrm>
        </p:spPr>
        <p:txBody>
          <a:bodyPr/>
          <a:lstStyle>
            <a:lvl1pPr>
              <a:defRPr>
                <a:solidFill>
                  <a:schemeClr val="tx2"/>
                </a:solidFill>
                <a:latin typeface="Verdana" panose="020B0604030504040204" pitchFamily="34" charset="0"/>
                <a:ea typeface="Verdana" panose="020B0604030504040204" pitchFamily="34" charset="0"/>
              </a:defRPr>
            </a:lvl1pPr>
          </a:lstStyle>
          <a:p>
            <a:r>
              <a:rPr lang="en-US" dirty="0"/>
              <a:t>Click to edit Master title style</a:t>
            </a:r>
            <a:endParaRPr lang="en-AU" dirty="0"/>
          </a:p>
        </p:txBody>
      </p:sp>
      <p:sp>
        <p:nvSpPr>
          <p:cNvPr id="9" name="Content Placeholder 2">
            <a:extLst>
              <a:ext uri="{FF2B5EF4-FFF2-40B4-BE49-F238E27FC236}">
                <a16:creationId xmlns:a16="http://schemas.microsoft.com/office/drawing/2014/main" id="{99050DE2-F694-411D-8769-2D7A68AA32FE}"/>
              </a:ext>
            </a:extLst>
          </p:cNvPr>
          <p:cNvSpPr>
            <a:spLocks noGrp="1"/>
          </p:cNvSpPr>
          <p:nvPr>
            <p:ph idx="1"/>
          </p:nvPr>
        </p:nvSpPr>
        <p:spPr>
          <a:xfrm>
            <a:off x="838200" y="1172029"/>
            <a:ext cx="10515600" cy="47979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9214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74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C923-DBA1-4FB5-A198-54F18F48BC5C}"/>
              </a:ext>
            </a:extLst>
          </p:cNvPr>
          <p:cNvSpPr>
            <a:spLocks noGrp="1"/>
          </p:cNvSpPr>
          <p:nvPr>
            <p:ph type="ctrTitle"/>
          </p:nvPr>
        </p:nvSpPr>
        <p:spPr>
          <a:xfrm>
            <a:off x="1524000" y="1122363"/>
            <a:ext cx="9144000" cy="2387600"/>
          </a:xfrm>
        </p:spPr>
        <p:txBody>
          <a:bodyPr anchor="b">
            <a:normAutofit/>
          </a:bodyPr>
          <a:lstStyle>
            <a:lvl1pPr algn="l">
              <a:defRPr lang="en-AU" sz="5400" kern="1200" dirty="0">
                <a:solidFill>
                  <a:schemeClr val="bg1"/>
                </a:solidFill>
                <a:effectLst>
                  <a:outerShdw blurRad="38100" dist="38100" dir="2700000" algn="tl">
                    <a:srgbClr val="000000">
                      <a:alpha val="43137"/>
                    </a:srgbClr>
                  </a:outerShdw>
                </a:effectLst>
                <a:latin typeface="+mn-lt"/>
                <a:ea typeface="+mn-ea"/>
                <a:cs typeface="+mn-cs"/>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D1AA0AF5-F6E6-4EB0-8287-ED1B3C991D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89CEA97-64E1-43E1-9D8B-7F8F3172C8EE}"/>
              </a:ext>
            </a:extLst>
          </p:cNvPr>
          <p:cNvSpPr>
            <a:spLocks noGrp="1"/>
          </p:cNvSpPr>
          <p:nvPr>
            <p:ph type="dt" sz="half" idx="10"/>
          </p:nvPr>
        </p:nvSpPr>
        <p:spPr/>
        <p:txBody>
          <a:bodyPr/>
          <a:lstStyle/>
          <a:p>
            <a:fld id="{FEEC28A0-458A-4203-89A1-B31B9109B547}" type="datetimeFigureOut">
              <a:rPr lang="en-AU" smtClean="0"/>
              <a:t>10/02/2020</a:t>
            </a:fld>
            <a:endParaRPr lang="en-AU"/>
          </a:p>
        </p:txBody>
      </p:sp>
      <p:sp>
        <p:nvSpPr>
          <p:cNvPr id="5" name="Footer Placeholder 4">
            <a:extLst>
              <a:ext uri="{FF2B5EF4-FFF2-40B4-BE49-F238E27FC236}">
                <a16:creationId xmlns:a16="http://schemas.microsoft.com/office/drawing/2014/main" id="{A2279B58-2491-4586-9AF4-8051EF462A2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B1F76ED-91A9-47BA-8BD4-4199BF9CC111}"/>
              </a:ext>
            </a:extLst>
          </p:cNvPr>
          <p:cNvSpPr>
            <a:spLocks noGrp="1"/>
          </p:cNvSpPr>
          <p:nvPr>
            <p:ph type="sldNum" sz="quarter" idx="12"/>
          </p:nvPr>
        </p:nvSpPr>
        <p:spPr/>
        <p:txBody>
          <a:bodyPr/>
          <a:lstStyle/>
          <a:p>
            <a:fld id="{CA423072-0DDA-4BFD-965D-3C6CB894243A}" type="slidenum">
              <a:rPr lang="en-AU" smtClean="0"/>
              <a:t>‹#›</a:t>
            </a:fld>
            <a:endParaRPr lang="en-AU"/>
          </a:p>
        </p:txBody>
      </p:sp>
    </p:spTree>
    <p:extLst>
      <p:ext uri="{BB962C8B-B14F-4D97-AF65-F5344CB8AC3E}">
        <p14:creationId xmlns:p14="http://schemas.microsoft.com/office/powerpoint/2010/main" val="194296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C923-DBA1-4FB5-A198-54F18F48BC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1AA0AF5-F6E6-4EB0-8287-ED1B3C991D93}"/>
              </a:ext>
            </a:extLst>
          </p:cNvPr>
          <p:cNvSpPr>
            <a:spLocks noGrp="1"/>
          </p:cNvSpPr>
          <p:nvPr>
            <p:ph type="subTitle" idx="1"/>
          </p:nvPr>
        </p:nvSpPr>
        <p:spPr>
          <a:xfrm>
            <a:off x="1524000" y="3602038"/>
            <a:ext cx="9144000" cy="1655762"/>
          </a:xfrm>
        </p:spPr>
        <p:txBody>
          <a:bodyPr>
            <a:normAutofit/>
          </a:bodyPr>
          <a:lstStyle>
            <a:lvl1pPr marL="0" indent="0" algn="l">
              <a:buNone/>
              <a:defRPr lang="en-AU" sz="4000" kern="1200" dirty="0">
                <a:solidFill>
                  <a:schemeClr val="bg1"/>
                </a:solidFill>
                <a:effectLst/>
                <a:latin typeface="Gisha" panose="020B0604020202020204" pitchFamily="34" charset="-79"/>
                <a:ea typeface="+mn-ea"/>
                <a:cs typeface="Gisha" panose="020B0604020202020204"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4" name="Date Placeholder 3">
            <a:extLst>
              <a:ext uri="{FF2B5EF4-FFF2-40B4-BE49-F238E27FC236}">
                <a16:creationId xmlns:a16="http://schemas.microsoft.com/office/drawing/2014/main" id="{089CEA97-64E1-43E1-9D8B-7F8F3172C8EE}"/>
              </a:ext>
            </a:extLst>
          </p:cNvPr>
          <p:cNvSpPr>
            <a:spLocks noGrp="1"/>
          </p:cNvSpPr>
          <p:nvPr>
            <p:ph type="dt" sz="half" idx="10"/>
          </p:nvPr>
        </p:nvSpPr>
        <p:spPr/>
        <p:txBody>
          <a:bodyPr/>
          <a:lstStyle/>
          <a:p>
            <a:fld id="{FEEC28A0-458A-4203-89A1-B31B9109B547}" type="datetimeFigureOut">
              <a:rPr lang="en-AU" smtClean="0"/>
              <a:t>10/02/2020</a:t>
            </a:fld>
            <a:endParaRPr lang="en-AU"/>
          </a:p>
        </p:txBody>
      </p:sp>
      <p:sp>
        <p:nvSpPr>
          <p:cNvPr id="5" name="Footer Placeholder 4">
            <a:extLst>
              <a:ext uri="{FF2B5EF4-FFF2-40B4-BE49-F238E27FC236}">
                <a16:creationId xmlns:a16="http://schemas.microsoft.com/office/drawing/2014/main" id="{A2279B58-2491-4586-9AF4-8051EF462A2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B1F76ED-91A9-47BA-8BD4-4199BF9CC111}"/>
              </a:ext>
            </a:extLst>
          </p:cNvPr>
          <p:cNvSpPr>
            <a:spLocks noGrp="1"/>
          </p:cNvSpPr>
          <p:nvPr>
            <p:ph type="sldNum" sz="quarter" idx="12"/>
          </p:nvPr>
        </p:nvSpPr>
        <p:spPr/>
        <p:txBody>
          <a:bodyPr/>
          <a:lstStyle/>
          <a:p>
            <a:fld id="{CA423072-0DDA-4BFD-965D-3C6CB894243A}" type="slidenum">
              <a:rPr lang="en-AU" smtClean="0"/>
              <a:t>‹#›</a:t>
            </a:fld>
            <a:endParaRPr lang="en-AU"/>
          </a:p>
        </p:txBody>
      </p:sp>
    </p:spTree>
    <p:extLst>
      <p:ext uri="{BB962C8B-B14F-4D97-AF65-F5344CB8AC3E}">
        <p14:creationId xmlns:p14="http://schemas.microsoft.com/office/powerpoint/2010/main" val="240438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7EBCC-B2CF-45FA-A168-147D8250357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A17BA65-7B17-4A9D-9491-556E957248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9D42068-D4D8-451B-9D8C-B7070AE4BAAD}"/>
              </a:ext>
            </a:extLst>
          </p:cNvPr>
          <p:cNvSpPr>
            <a:spLocks noGrp="1"/>
          </p:cNvSpPr>
          <p:nvPr>
            <p:ph type="dt" sz="half" idx="10"/>
          </p:nvPr>
        </p:nvSpPr>
        <p:spPr/>
        <p:txBody>
          <a:bodyPr/>
          <a:lstStyle/>
          <a:p>
            <a:fld id="{FEEC28A0-458A-4203-89A1-B31B9109B547}" type="datetimeFigureOut">
              <a:rPr lang="en-AU" smtClean="0"/>
              <a:t>10/02/2020</a:t>
            </a:fld>
            <a:endParaRPr lang="en-AU"/>
          </a:p>
        </p:txBody>
      </p:sp>
      <p:sp>
        <p:nvSpPr>
          <p:cNvPr id="5" name="Footer Placeholder 4">
            <a:extLst>
              <a:ext uri="{FF2B5EF4-FFF2-40B4-BE49-F238E27FC236}">
                <a16:creationId xmlns:a16="http://schemas.microsoft.com/office/drawing/2014/main" id="{E6424EF1-B339-46E9-BBE9-807F3D83D33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82DF588-EDBD-430B-AF37-5976DD9E461C}"/>
              </a:ext>
            </a:extLst>
          </p:cNvPr>
          <p:cNvSpPr>
            <a:spLocks noGrp="1"/>
          </p:cNvSpPr>
          <p:nvPr>
            <p:ph type="sldNum" sz="quarter" idx="12"/>
          </p:nvPr>
        </p:nvSpPr>
        <p:spPr/>
        <p:txBody>
          <a:bodyPr/>
          <a:lstStyle/>
          <a:p>
            <a:fld id="{CA423072-0DDA-4BFD-965D-3C6CB894243A}" type="slidenum">
              <a:rPr lang="en-AU" smtClean="0"/>
              <a:t>‹#›</a:t>
            </a:fld>
            <a:endParaRPr lang="en-AU"/>
          </a:p>
        </p:txBody>
      </p:sp>
    </p:spTree>
    <p:extLst>
      <p:ext uri="{BB962C8B-B14F-4D97-AF65-F5344CB8AC3E}">
        <p14:creationId xmlns:p14="http://schemas.microsoft.com/office/powerpoint/2010/main" val="9635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97607D-0901-48EA-AADD-AA4CE1573A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F9BD4CD-0F6E-4C71-BD05-0DE5FEFC73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4DD134B-651F-4A06-8BE3-635344A6B6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C28A0-458A-4203-89A1-B31B9109B547}" type="datetimeFigureOut">
              <a:rPr lang="en-AU" smtClean="0"/>
              <a:t>10/02/2020</a:t>
            </a:fld>
            <a:endParaRPr lang="en-AU"/>
          </a:p>
        </p:txBody>
      </p:sp>
      <p:sp>
        <p:nvSpPr>
          <p:cNvPr id="5" name="Footer Placeholder 4">
            <a:extLst>
              <a:ext uri="{FF2B5EF4-FFF2-40B4-BE49-F238E27FC236}">
                <a16:creationId xmlns:a16="http://schemas.microsoft.com/office/drawing/2014/main" id="{1B16A384-07B7-4EE7-B739-EA511F66F1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5AB4077-35C1-4CD2-AB45-2456E2BC55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23072-0DDA-4BFD-965D-3C6CB894243A}" type="slidenum">
              <a:rPr lang="en-AU" smtClean="0"/>
              <a:t>‹#›</a:t>
            </a:fld>
            <a:endParaRPr lang="en-AU"/>
          </a:p>
        </p:txBody>
      </p:sp>
      <p:pic>
        <p:nvPicPr>
          <p:cNvPr id="7" name="Picture 3" descr="2edit 9">
            <a:extLst>
              <a:ext uri="{FF2B5EF4-FFF2-40B4-BE49-F238E27FC236}">
                <a16:creationId xmlns:a16="http://schemas.microsoft.com/office/drawing/2014/main" id="{A0DA062D-45EF-4F1A-8058-5968B2EEE98F}"/>
              </a:ext>
            </a:extLst>
          </p:cNvPr>
          <p:cNvPicPr>
            <a:picLocks noChangeAspect="1" noChangeArrowheads="1"/>
          </p:cNvPicPr>
          <p:nvPr userDrawn="1"/>
        </p:nvPicPr>
        <p:blipFill rotWithShape="1">
          <a:blip r:embed="rId20">
            <a:alphaModFix amt="20000"/>
            <a:duotone>
              <a:schemeClr val="bg2">
                <a:shade val="45000"/>
                <a:satMod val="135000"/>
              </a:schemeClr>
              <a:prstClr val="white"/>
            </a:duotone>
            <a:extLst>
              <a:ext uri="{28A0092B-C50C-407E-A947-70E740481C1C}">
                <a14:useLocalDpi xmlns:a14="http://schemas.microsoft.com/office/drawing/2010/main" val="0"/>
              </a:ext>
            </a:extLst>
          </a:blip>
          <a:srcRect l="23564" t="15051" r="11433" b="22826"/>
          <a:stretch/>
        </p:blipFill>
        <p:spPr bwMode="auto">
          <a:xfrm flipH="1" flipV="1">
            <a:off x="0" y="-3"/>
            <a:ext cx="12181114" cy="68648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41699670"/>
      </p:ext>
    </p:extLst>
  </p:cSld>
  <p:clrMap bg1="lt1" tx1="dk1" bg2="lt2" tx2="dk2" accent1="accent1" accent2="accent2" accent3="accent3" accent4="accent4" accent5="accent5" accent6="accent6" hlink="hlink" folHlink="folHlink"/>
  <p:sldLayoutIdLst>
    <p:sldLayoutId id="2147483680" r:id="rId1"/>
    <p:sldLayoutId id="2147483689" r:id="rId2"/>
    <p:sldLayoutId id="2147483679" r:id="rId3"/>
    <p:sldLayoutId id="2147483668" r:id="rId4"/>
    <p:sldLayoutId id="2147483681" r:id="rId5"/>
    <p:sldLayoutId id="2147483683" r:id="rId6"/>
    <p:sldLayoutId id="2147483682" r:id="rId7"/>
    <p:sldLayoutId id="214748368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2D4ED6-2D95-43EA-8A87-875867863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D3E6D77-E72B-4A45-9134-24D7403257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58F5F4C-58FA-4E5C-8935-A89BCF20E9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636889-A994-4008-BE2D-B855418BD478}" type="datetimeFigureOut">
              <a:rPr lang="en-AU" smtClean="0"/>
              <a:t>10/02/2020</a:t>
            </a:fld>
            <a:endParaRPr lang="en-AU"/>
          </a:p>
        </p:txBody>
      </p:sp>
      <p:sp>
        <p:nvSpPr>
          <p:cNvPr id="5" name="Footer Placeholder 4">
            <a:extLst>
              <a:ext uri="{FF2B5EF4-FFF2-40B4-BE49-F238E27FC236}">
                <a16:creationId xmlns:a16="http://schemas.microsoft.com/office/drawing/2014/main" id="{0B2FC2EF-6809-4482-997A-02E9440CFC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F15139A-4C87-4DA4-AEFD-BBE9ABA62B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0D34C7-D0A2-4E90-AF54-6FAD8075819E}" type="slidenum">
              <a:rPr lang="en-AU" smtClean="0"/>
              <a:t>‹#›</a:t>
            </a:fld>
            <a:endParaRPr lang="en-AU"/>
          </a:p>
        </p:txBody>
      </p:sp>
    </p:spTree>
    <p:extLst>
      <p:ext uri="{BB962C8B-B14F-4D97-AF65-F5344CB8AC3E}">
        <p14:creationId xmlns:p14="http://schemas.microsoft.com/office/powerpoint/2010/main" val="4247925026"/>
      </p:ext>
    </p:extLst>
  </p:cSld>
  <p:clrMap bg1="lt1" tx1="dk1" bg2="lt2" tx2="dk2" accent1="accent1" accent2="accent2" accent3="accent3" accent4="accent4" accent5="accent5" accent6="accent6" hlink="hlink" folHlink="folHlink"/>
  <p:sldLayoutIdLst>
    <p:sldLayoutId id="2147483691" r:id="rId1"/>
    <p:sldLayoutId id="2147483702"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C03E67-6A4A-4AF9-B97A-0849F0C456DB}"/>
              </a:ext>
            </a:extLst>
          </p:cNvPr>
          <p:cNvSpPr>
            <a:spLocks noGrp="1"/>
          </p:cNvSpPr>
          <p:nvPr>
            <p:ph type="ctrTitle"/>
          </p:nvPr>
        </p:nvSpPr>
        <p:spPr/>
        <p:txBody>
          <a:bodyPr/>
          <a:lstStyle/>
          <a:p>
            <a:r>
              <a:rPr lang="en-US" sz="5000" dirty="0"/>
              <a:t>P</a:t>
            </a:r>
            <a:r>
              <a:rPr lang="en-US" dirty="0"/>
              <a:t>ac</a:t>
            </a:r>
            <a:r>
              <a:rPr lang="en-US" sz="5000" dirty="0"/>
              <a:t>W</a:t>
            </a:r>
            <a:r>
              <a:rPr lang="en-US" dirty="0"/>
              <a:t>aste</a:t>
            </a:r>
            <a:r>
              <a:rPr lang="en-US" sz="5000" dirty="0"/>
              <a:t>P</a:t>
            </a:r>
            <a:r>
              <a:rPr lang="en-US" dirty="0"/>
              <a:t>lus </a:t>
            </a:r>
            <a:r>
              <a:rPr lang="en-US" sz="5000" dirty="0"/>
              <a:t>P</a:t>
            </a:r>
            <a:r>
              <a:rPr lang="en-US" dirty="0"/>
              <a:t>rogramme</a:t>
            </a:r>
            <a:endParaRPr lang="en-AU" dirty="0"/>
          </a:p>
        </p:txBody>
      </p:sp>
      <p:sp>
        <p:nvSpPr>
          <p:cNvPr id="6" name="Subtitle 5">
            <a:extLst>
              <a:ext uri="{FF2B5EF4-FFF2-40B4-BE49-F238E27FC236}">
                <a16:creationId xmlns:a16="http://schemas.microsoft.com/office/drawing/2014/main" id="{72809D25-7425-480E-AB60-65F078F781FF}"/>
              </a:ext>
            </a:extLst>
          </p:cNvPr>
          <p:cNvSpPr>
            <a:spLocks noGrp="1"/>
          </p:cNvSpPr>
          <p:nvPr>
            <p:ph type="subTitle" idx="1"/>
          </p:nvPr>
        </p:nvSpPr>
        <p:spPr/>
        <p:txBody>
          <a:bodyPr/>
          <a:lstStyle/>
          <a:p>
            <a:r>
              <a:rPr lang="en-US" dirty="0"/>
              <a:t>Steering Committee Meeting – Day 3</a:t>
            </a:r>
            <a:endParaRPr lang="en-AU" dirty="0"/>
          </a:p>
        </p:txBody>
      </p:sp>
    </p:spTree>
    <p:extLst>
      <p:ext uri="{BB962C8B-B14F-4D97-AF65-F5344CB8AC3E}">
        <p14:creationId xmlns:p14="http://schemas.microsoft.com/office/powerpoint/2010/main" val="3266341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51D033B-163C-4136-A7B1-10BFBF31EAD0}"/>
              </a:ext>
            </a:extLst>
          </p:cNvPr>
          <p:cNvPicPr>
            <a:picLocks noChangeAspect="1"/>
          </p:cNvPicPr>
          <p:nvPr/>
        </p:nvPicPr>
        <p:blipFill rotWithShape="1">
          <a:blip r:embed="rId2" cstate="print">
            <a:alphaModFix amt="50000"/>
            <a:extLst>
              <a:ext uri="{28A0092B-C50C-407E-A947-70E740481C1C}">
                <a14:useLocalDpi xmlns:a14="http://schemas.microsoft.com/office/drawing/2010/main" val="0"/>
              </a:ext>
            </a:extLst>
          </a:blip>
          <a:srcRect/>
          <a:stretch/>
        </p:blipFill>
        <p:spPr>
          <a:xfrm>
            <a:off x="20" y="1"/>
            <a:ext cx="12191980" cy="6857999"/>
          </a:xfrm>
          <a:prstGeom prst="rect">
            <a:avLst/>
          </a:prstGeom>
        </p:spPr>
      </p:pic>
      <p:sp>
        <p:nvSpPr>
          <p:cNvPr id="3" name="Rectangle 2">
            <a:extLst>
              <a:ext uri="{FF2B5EF4-FFF2-40B4-BE49-F238E27FC236}">
                <a16:creationId xmlns:a16="http://schemas.microsoft.com/office/drawing/2014/main" id="{5FE3B15F-B792-45D2-A7B5-35284801E44A}"/>
              </a:ext>
            </a:extLst>
          </p:cNvPr>
          <p:cNvSpPr/>
          <p:nvPr/>
        </p:nvSpPr>
        <p:spPr>
          <a:xfrm>
            <a:off x="4387349" y="1200152"/>
            <a:ext cx="6897171" cy="445769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8000" b="1" cap="none" spc="50" dirty="0">
                <a:ln w="0"/>
                <a:solidFill>
                  <a:srgbClr val="FFFFFF"/>
                </a:solidFill>
                <a:effectLst>
                  <a:innerShdw blurRad="63500" dist="50800" dir="13500000">
                    <a:srgbClr val="000000">
                      <a:alpha val="50000"/>
                    </a:srgbClr>
                  </a:innerShdw>
                </a:effectLst>
                <a:latin typeface="+mj-lt"/>
                <a:ea typeface="+mj-ea"/>
                <a:cs typeface="+mj-cs"/>
              </a:rPr>
              <a:t>Morning Tea</a:t>
            </a:r>
          </a:p>
        </p:txBody>
      </p:sp>
      <p:cxnSp>
        <p:nvCxnSpPr>
          <p:cNvPr id="15" name="Straight Connector 14">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389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2F63CA-7048-43F9-BCEC-1C7525290F06}"/>
              </a:ext>
            </a:extLst>
          </p:cNvPr>
          <p:cNvSpPr>
            <a:spLocks noGrp="1"/>
          </p:cNvSpPr>
          <p:nvPr>
            <p:ph type="subTitle" idx="1"/>
          </p:nvPr>
        </p:nvSpPr>
        <p:spPr/>
        <p:txBody>
          <a:bodyPr>
            <a:normAutofit/>
          </a:bodyPr>
          <a:lstStyle/>
          <a:p>
            <a:pPr algn="ctr"/>
            <a:r>
              <a:rPr lang="en-US" dirty="0"/>
              <a:t>Facilitated Discussion</a:t>
            </a:r>
          </a:p>
        </p:txBody>
      </p:sp>
      <p:sp>
        <p:nvSpPr>
          <p:cNvPr id="3" name="Content Placeholder 2">
            <a:extLst>
              <a:ext uri="{FF2B5EF4-FFF2-40B4-BE49-F238E27FC236}">
                <a16:creationId xmlns:a16="http://schemas.microsoft.com/office/drawing/2014/main" id="{47351E71-4AC5-4E80-A3E3-5BFD13022D21}"/>
              </a:ext>
            </a:extLst>
          </p:cNvPr>
          <p:cNvSpPr>
            <a:spLocks noGrp="1"/>
          </p:cNvSpPr>
          <p:nvPr>
            <p:ph idx="12"/>
          </p:nvPr>
        </p:nvSpPr>
        <p:spPr/>
        <p:txBody>
          <a:bodyPr/>
          <a:lstStyle/>
          <a:p>
            <a:r>
              <a:rPr lang="en-US" dirty="0"/>
              <a:t>Afele (Samoa)</a:t>
            </a:r>
            <a:endParaRPr lang="en-AU" dirty="0"/>
          </a:p>
        </p:txBody>
      </p:sp>
      <p:sp>
        <p:nvSpPr>
          <p:cNvPr id="4" name="Subtitle 1">
            <a:extLst>
              <a:ext uri="{FF2B5EF4-FFF2-40B4-BE49-F238E27FC236}">
                <a16:creationId xmlns:a16="http://schemas.microsoft.com/office/drawing/2014/main" id="{4549F531-923C-4DF7-A5DD-2BC11BF32090}"/>
              </a:ext>
            </a:extLst>
          </p:cNvPr>
          <p:cNvSpPr txBox="1">
            <a:spLocks/>
          </p:cNvSpPr>
          <p:nvPr/>
        </p:nvSpPr>
        <p:spPr>
          <a:xfrm>
            <a:off x="0" y="2812193"/>
            <a:ext cx="8809220" cy="17684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6000" kern="1200" cap="all" baseline="0">
                <a:solidFill>
                  <a:srgbClr val="333F50"/>
                </a:solidFill>
                <a:latin typeface="Gisha" panose="020B0502040204020203" pitchFamily="34" charset="-79"/>
                <a:ea typeface="+mn-ea"/>
                <a:cs typeface="Gisha" panose="020B0502040204020203" pitchFamily="34" charset="-79"/>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t>Samoa Project Example</a:t>
            </a:r>
          </a:p>
        </p:txBody>
      </p:sp>
      <p:pic>
        <p:nvPicPr>
          <p:cNvPr id="6" name="Picture 5" descr="A picture containing drawing&#10;&#10;Description automatically generated">
            <a:extLst>
              <a:ext uri="{FF2B5EF4-FFF2-40B4-BE49-F238E27FC236}">
                <a16:creationId xmlns:a16="http://schemas.microsoft.com/office/drawing/2014/main" id="{60A0A4C5-D4B4-4091-A7E6-A1F6867A6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790" y="4097549"/>
            <a:ext cx="3412394" cy="1800000"/>
          </a:xfrm>
          <a:prstGeom prst="rect">
            <a:avLst/>
          </a:prstGeom>
        </p:spPr>
      </p:pic>
    </p:spTree>
    <p:extLst>
      <p:ext uri="{BB962C8B-B14F-4D97-AF65-F5344CB8AC3E}">
        <p14:creationId xmlns:p14="http://schemas.microsoft.com/office/powerpoint/2010/main" val="1271450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2F63CA-7048-43F9-BCEC-1C7525290F06}"/>
              </a:ext>
            </a:extLst>
          </p:cNvPr>
          <p:cNvSpPr>
            <a:spLocks noGrp="1"/>
          </p:cNvSpPr>
          <p:nvPr>
            <p:ph type="subTitle" idx="1"/>
          </p:nvPr>
        </p:nvSpPr>
        <p:spPr/>
        <p:txBody>
          <a:bodyPr>
            <a:normAutofit/>
          </a:bodyPr>
          <a:lstStyle/>
          <a:p>
            <a:pPr algn="ctr"/>
            <a:r>
              <a:rPr lang="en-US" dirty="0"/>
              <a:t>Facilitated Discussion</a:t>
            </a:r>
          </a:p>
        </p:txBody>
      </p:sp>
      <p:sp>
        <p:nvSpPr>
          <p:cNvPr id="3" name="Content Placeholder 2">
            <a:extLst>
              <a:ext uri="{FF2B5EF4-FFF2-40B4-BE49-F238E27FC236}">
                <a16:creationId xmlns:a16="http://schemas.microsoft.com/office/drawing/2014/main" id="{47351E71-4AC5-4E80-A3E3-5BFD13022D21}"/>
              </a:ext>
            </a:extLst>
          </p:cNvPr>
          <p:cNvSpPr>
            <a:spLocks noGrp="1"/>
          </p:cNvSpPr>
          <p:nvPr>
            <p:ph idx="12"/>
          </p:nvPr>
        </p:nvSpPr>
        <p:spPr/>
        <p:txBody>
          <a:bodyPr/>
          <a:lstStyle/>
          <a:p>
            <a:r>
              <a:rPr lang="en-US" dirty="0"/>
              <a:t>Michael (Vanuatu)</a:t>
            </a:r>
            <a:endParaRPr lang="en-AU" dirty="0"/>
          </a:p>
        </p:txBody>
      </p:sp>
      <p:sp>
        <p:nvSpPr>
          <p:cNvPr id="4" name="Subtitle 1">
            <a:extLst>
              <a:ext uri="{FF2B5EF4-FFF2-40B4-BE49-F238E27FC236}">
                <a16:creationId xmlns:a16="http://schemas.microsoft.com/office/drawing/2014/main" id="{4549F531-923C-4DF7-A5DD-2BC11BF32090}"/>
              </a:ext>
            </a:extLst>
          </p:cNvPr>
          <p:cNvSpPr txBox="1">
            <a:spLocks/>
          </p:cNvSpPr>
          <p:nvPr/>
        </p:nvSpPr>
        <p:spPr>
          <a:xfrm>
            <a:off x="0" y="2812193"/>
            <a:ext cx="8809220" cy="17684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6000" kern="1200" cap="all" baseline="0">
                <a:solidFill>
                  <a:srgbClr val="333F50"/>
                </a:solidFill>
                <a:latin typeface="Gisha" panose="020B0502040204020203" pitchFamily="34" charset="-79"/>
                <a:ea typeface="+mn-ea"/>
                <a:cs typeface="Gisha" panose="020B0502040204020203" pitchFamily="34" charset="-79"/>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t>Vanuatu Project Example</a:t>
            </a:r>
          </a:p>
        </p:txBody>
      </p:sp>
      <p:pic>
        <p:nvPicPr>
          <p:cNvPr id="6" name="Picture 5" descr="A picture containing clock, drawing&#10;&#10;Description automatically generated">
            <a:extLst>
              <a:ext uri="{FF2B5EF4-FFF2-40B4-BE49-F238E27FC236}">
                <a16:creationId xmlns:a16="http://schemas.microsoft.com/office/drawing/2014/main" id="{4962FBDF-0536-4904-BE56-7570391D5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766" y="4215408"/>
            <a:ext cx="3079688" cy="1800000"/>
          </a:xfrm>
          <a:prstGeom prst="rect">
            <a:avLst/>
          </a:prstGeom>
        </p:spPr>
      </p:pic>
    </p:spTree>
    <p:extLst>
      <p:ext uri="{BB962C8B-B14F-4D97-AF65-F5344CB8AC3E}">
        <p14:creationId xmlns:p14="http://schemas.microsoft.com/office/powerpoint/2010/main" val="288300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cartoon pic island withtown">
            <a:extLst>
              <a:ext uri="{FF2B5EF4-FFF2-40B4-BE49-F238E27FC236}">
                <a16:creationId xmlns:a16="http://schemas.microsoft.com/office/drawing/2014/main" id="{2411C423-DCFC-4391-804C-D333BE10AB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30" b="93107" l="3462" r="96231">
                        <a14:foregroundMark x1="9308" y1="51051" x2="9308" y2="51051"/>
                        <a14:foregroundMark x1="7615" y1="64603" x2="7615" y2="64603"/>
                        <a14:foregroundMark x1="3615" y1="66706" x2="3615" y2="66706"/>
                        <a14:foregroundMark x1="46000" y1="93341" x2="46000" y2="93341"/>
                        <a14:foregroundMark x1="92000" y1="64252" x2="92000" y2="64252"/>
                        <a14:foregroundMark x1="91846" y1="51051" x2="91846" y2="51051"/>
                        <a14:foregroundMark x1="96231" y1="51402" x2="96231" y2="51402"/>
                        <a14:foregroundMark x1="81462" y1="44509" x2="81462" y2="44509"/>
                        <a14:foregroundMark x1="82769" y1="43107" x2="82769" y2="43107"/>
                        <a14:foregroundMark x1="80308" y1="43458" x2="80308" y2="43458"/>
                        <a14:foregroundMark x1="80000" y1="44393" x2="80000" y2="44393"/>
                        <a14:foregroundMark x1="79615" y1="46495" x2="79615" y2="46495"/>
                        <a14:foregroundMark x1="82615" y1="42757" x2="82615" y2="42757"/>
                        <a14:foregroundMark x1="83308" y1="41355" x2="83308" y2="41355"/>
                        <a14:foregroundMark x1="86462" y1="41589" x2="86462" y2="41589"/>
                        <a14:foregroundMark x1="86308" y1="40888" x2="86308" y2="40888"/>
                        <a14:foregroundMark x1="83769" y1="37150" x2="83769" y2="37150"/>
                        <a14:foregroundMark x1="83538" y1="37150" x2="83538" y2="37150"/>
                      </a14:backgroundRemoval>
                    </a14:imgEffect>
                  </a14:imgLayer>
                </a14:imgProps>
              </a:ext>
              <a:ext uri="{28A0092B-C50C-407E-A947-70E740481C1C}">
                <a14:useLocalDpi xmlns:a14="http://schemas.microsoft.com/office/drawing/2010/main" val="0"/>
              </a:ext>
            </a:extLst>
          </a:blip>
          <a:srcRect/>
          <a:stretch>
            <a:fillRect/>
          </a:stretch>
        </p:blipFill>
        <p:spPr bwMode="auto">
          <a:xfrm>
            <a:off x="8344158" y="-293622"/>
            <a:ext cx="3709263" cy="244231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Image result for cartoon island attol">
            <a:extLst>
              <a:ext uri="{FF2B5EF4-FFF2-40B4-BE49-F238E27FC236}">
                <a16:creationId xmlns:a16="http://schemas.microsoft.com/office/drawing/2014/main" id="{F4A152B2-F32E-4D70-87C2-E054C95E3E6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5">
            <a:extLst>
              <a:ext uri="{FF2B5EF4-FFF2-40B4-BE49-F238E27FC236}">
                <a16:creationId xmlns:a16="http://schemas.microsoft.com/office/drawing/2014/main" id="{D91614AB-AC35-423B-809A-1B4011E4A9E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248400" y="1695481"/>
            <a:ext cx="4497046" cy="2802736"/>
          </a:xfrm>
          <a:prstGeom prst="rect">
            <a:avLst/>
          </a:prstGeom>
        </p:spPr>
      </p:pic>
      <p:sp>
        <p:nvSpPr>
          <p:cNvPr id="7" name="AutoShape 14" descr="Image result for cartoon island attol">
            <a:extLst>
              <a:ext uri="{FF2B5EF4-FFF2-40B4-BE49-F238E27FC236}">
                <a16:creationId xmlns:a16="http://schemas.microsoft.com/office/drawing/2014/main" id="{35C3685B-EC04-4A32-8F60-AF3CD877792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AutoShape 16" descr="Image result for cartoon island attol">
            <a:extLst>
              <a:ext uri="{FF2B5EF4-FFF2-40B4-BE49-F238E27FC236}">
                <a16:creationId xmlns:a16="http://schemas.microsoft.com/office/drawing/2014/main" id="{B6693D45-751C-4CCE-B148-BAD86E1DA1ED}"/>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 name="AutoShape 2" descr="Image result for atoll images cartoon">
            <a:extLst>
              <a:ext uri="{FF2B5EF4-FFF2-40B4-BE49-F238E27FC236}">
                <a16:creationId xmlns:a16="http://schemas.microsoft.com/office/drawing/2014/main" id="{02E259A3-BAB1-4CEB-A328-63E53AD87AA9}"/>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 name="Picture 3">
            <a:extLst>
              <a:ext uri="{FF2B5EF4-FFF2-40B4-BE49-F238E27FC236}">
                <a16:creationId xmlns:a16="http://schemas.microsoft.com/office/drawing/2014/main" id="{25103A6F-959A-4448-9811-5AF344E5CC5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943" b="89976" l="9067" r="92133">
                        <a14:foregroundMark x1="9067" y1="47759" x2="9067" y2="47759"/>
                        <a14:foregroundMark x1="9067" y1="47759" x2="9067" y2="47759"/>
                        <a14:foregroundMark x1="82600" y1="31703" x2="82600" y2="31703"/>
                        <a14:foregroundMark x1="92133" y1="54197" x2="92133" y2="54197"/>
                        <a14:foregroundMark x1="80000" y1="29666" x2="80000" y2="29666"/>
                        <a14:foregroundMark x1="77533" y1="27873" x2="77533" y2="27873"/>
                        <a14:foregroundMark x1="77000" y1="29340" x2="77000" y2="29340"/>
                        <a14:foregroundMark x1="61400" y1="28362" x2="61400" y2="28362"/>
                        <a14:foregroundMark x1="64533" y1="26813" x2="64533" y2="26813"/>
                        <a14:foregroundMark x1="64533" y1="26813" x2="64533" y2="26813"/>
                        <a14:foregroundMark x1="63000" y1="26324" x2="63000" y2="26324"/>
                        <a14:foregroundMark x1="43400" y1="25509" x2="43400" y2="25509"/>
                        <a14:foregroundMark x1="50867" y1="29910" x2="50867" y2="29910"/>
                        <a14:foregroundMark x1="52000" y1="29666" x2="52000" y2="29666"/>
                        <a14:foregroundMark x1="51733" y1="27710" x2="51733" y2="27710"/>
                        <a14:foregroundMark x1="56800" y1="26324" x2="56800" y2="26324"/>
                        <a14:foregroundMark x1="54333" y1="26813" x2="54333" y2="26813"/>
                        <a14:foregroundMark x1="71200" y1="27139" x2="71200" y2="27139"/>
                        <a14:foregroundMark x1="70733" y1="28036" x2="70733" y2="28036"/>
                        <a14:foregroundMark x1="70733" y1="28036" x2="70733" y2="28036"/>
                        <a14:foregroundMark x1="69533" y1="28036" x2="69533" y2="28036"/>
                        <a14:foregroundMark x1="62733" y1="26161" x2="62733" y2="26161"/>
                        <a14:foregroundMark x1="60267" y1="25346" x2="60267" y2="25346"/>
                        <a14:foregroundMark x1="55867" y1="26161" x2="55867" y2="26161"/>
                        <a14:foregroundMark x1="74867" y1="28362" x2="74867" y2="28362"/>
                        <a14:foregroundMark x1="72267" y1="27873" x2="72267" y2="27873"/>
                        <a14:foregroundMark x1="59000" y1="25672" x2="59000" y2="25672"/>
                        <a14:backgroundMark x1="49200" y1="25183" x2="49200" y2="25183"/>
                        <a14:backgroundMark x1="76000" y1="26324" x2="76000" y2="26324"/>
                        <a14:backgroundMark x1="64667" y1="24939" x2="64667" y2="24939"/>
                        <a14:backgroundMark x1="62467" y1="24450" x2="62467" y2="24450"/>
                        <a14:backgroundMark x1="70467" y1="27139" x2="70467" y2="27139"/>
                        <a14:backgroundMark x1="70867" y1="27710" x2="70867" y2="27710"/>
                        <a14:backgroundMark x1="70867" y1="27710" x2="70867" y2="27710"/>
                        <a14:backgroundMark x1="67467" y1="24939" x2="67467" y2="24939"/>
                        <a14:backgroundMark x1="58067" y1="24287" x2="58067" y2="24287"/>
                        <a14:backgroundMark x1="60267" y1="24287" x2="60267" y2="24287"/>
                      </a14:backgroundRemoval>
                    </a14:imgEffect>
                  </a14:imgLayer>
                </a14:imgProps>
              </a:ext>
            </a:extLst>
          </a:blip>
          <a:stretch>
            <a:fillRect/>
          </a:stretch>
        </p:blipFill>
        <p:spPr>
          <a:xfrm>
            <a:off x="8015892" y="3429000"/>
            <a:ext cx="4126851" cy="3375764"/>
          </a:xfrm>
          <a:prstGeom prst="rect">
            <a:avLst/>
          </a:prstGeom>
        </p:spPr>
      </p:pic>
      <p:pic>
        <p:nvPicPr>
          <p:cNvPr id="2" name="Picture 1">
            <a:extLst>
              <a:ext uri="{FF2B5EF4-FFF2-40B4-BE49-F238E27FC236}">
                <a16:creationId xmlns:a16="http://schemas.microsoft.com/office/drawing/2014/main" id="{6B87DD33-5E4B-4834-8DE9-EF356B6DED1D}"/>
              </a:ext>
            </a:extLst>
          </p:cNvPr>
          <p:cNvPicPr>
            <a:picLocks noChangeAspect="1"/>
          </p:cNvPicPr>
          <p:nvPr/>
        </p:nvPicPr>
        <p:blipFill rotWithShape="1">
          <a:blip r:embed="rId9"/>
          <a:srcRect l="3077" t="5114" r="2448" b="5318"/>
          <a:stretch/>
        </p:blipFill>
        <p:spPr>
          <a:xfrm>
            <a:off x="138579" y="1593329"/>
            <a:ext cx="6574738" cy="3569190"/>
          </a:xfrm>
          <a:prstGeom prst="roundRect">
            <a:avLst/>
          </a:prstGeom>
        </p:spPr>
      </p:pic>
      <p:sp>
        <p:nvSpPr>
          <p:cNvPr id="13" name="TextBox 12">
            <a:extLst>
              <a:ext uri="{FF2B5EF4-FFF2-40B4-BE49-F238E27FC236}">
                <a16:creationId xmlns:a16="http://schemas.microsoft.com/office/drawing/2014/main" id="{01B6A414-78AD-41E9-9684-DDB75F7F3736}"/>
              </a:ext>
            </a:extLst>
          </p:cNvPr>
          <p:cNvSpPr txBox="1"/>
          <p:nvPr/>
        </p:nvSpPr>
        <p:spPr>
          <a:xfrm>
            <a:off x="138579" y="1103704"/>
            <a:ext cx="5058137" cy="369332"/>
          </a:xfrm>
          <a:prstGeom prst="rect">
            <a:avLst/>
          </a:prstGeom>
          <a:noFill/>
        </p:spPr>
        <p:txBody>
          <a:bodyPr wrap="square" rtlCol="0">
            <a:spAutoFit/>
          </a:bodyPr>
          <a:lstStyle/>
          <a:p>
            <a:r>
              <a:rPr lang="en-US" dirty="0"/>
              <a:t>Capital:</a:t>
            </a:r>
            <a:endParaRPr lang="en-AU" dirty="0"/>
          </a:p>
        </p:txBody>
      </p:sp>
      <p:sp>
        <p:nvSpPr>
          <p:cNvPr id="15" name="TextBox 14">
            <a:extLst>
              <a:ext uri="{FF2B5EF4-FFF2-40B4-BE49-F238E27FC236}">
                <a16:creationId xmlns:a16="http://schemas.microsoft.com/office/drawing/2014/main" id="{3615E6ED-3424-473D-9EDD-10760D6854D3}"/>
              </a:ext>
            </a:extLst>
          </p:cNvPr>
          <p:cNvSpPr txBox="1"/>
          <p:nvPr/>
        </p:nvSpPr>
        <p:spPr>
          <a:xfrm>
            <a:off x="6095999" y="1130896"/>
            <a:ext cx="2483522" cy="369332"/>
          </a:xfrm>
          <a:prstGeom prst="rect">
            <a:avLst/>
          </a:prstGeom>
          <a:noFill/>
        </p:spPr>
        <p:txBody>
          <a:bodyPr wrap="square" rtlCol="0">
            <a:spAutoFit/>
          </a:bodyPr>
          <a:lstStyle/>
          <a:p>
            <a:r>
              <a:rPr lang="en-US" dirty="0"/>
              <a:t>Three outer islands:</a:t>
            </a:r>
            <a:endParaRPr lang="en-AU" dirty="0"/>
          </a:p>
        </p:txBody>
      </p:sp>
    </p:spTree>
    <p:extLst>
      <p:ext uri="{BB962C8B-B14F-4D97-AF65-F5344CB8AC3E}">
        <p14:creationId xmlns:p14="http://schemas.microsoft.com/office/powerpoint/2010/main" val="41699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F6038CF-A8C6-4956-A86A-9829C4170EAD}"/>
              </a:ext>
            </a:extLst>
          </p:cNvPr>
          <p:cNvSpPr>
            <a:spLocks noGrp="1"/>
          </p:cNvSpPr>
          <p:nvPr>
            <p:ph type="title"/>
          </p:nvPr>
        </p:nvSpPr>
        <p:spPr>
          <a:xfrm>
            <a:off x="839788" y="365125"/>
            <a:ext cx="10515600" cy="1325563"/>
          </a:xfrm>
        </p:spPr>
        <p:txBody>
          <a:bodyPr/>
          <a:lstStyle/>
          <a:p>
            <a:r>
              <a:rPr lang="en-US" dirty="0"/>
              <a:t>Can’s and </a:t>
            </a:r>
            <a:r>
              <a:rPr lang="en-US" dirty="0" err="1"/>
              <a:t>Can’t’s</a:t>
            </a:r>
            <a:r>
              <a:rPr lang="en-US" dirty="0"/>
              <a:t> </a:t>
            </a:r>
            <a:endParaRPr lang="en-AU" dirty="0"/>
          </a:p>
        </p:txBody>
      </p:sp>
      <p:sp>
        <p:nvSpPr>
          <p:cNvPr id="19" name="Text Placeholder 3">
            <a:extLst>
              <a:ext uri="{FF2B5EF4-FFF2-40B4-BE49-F238E27FC236}">
                <a16:creationId xmlns:a16="http://schemas.microsoft.com/office/drawing/2014/main" id="{38A926C2-705D-4DDC-8CA9-0F89FC073C3E}"/>
              </a:ext>
            </a:extLst>
          </p:cNvPr>
          <p:cNvSpPr txBox="1">
            <a:spLocks/>
          </p:cNvSpPr>
          <p:nvPr/>
        </p:nvSpPr>
        <p:spPr>
          <a:xfrm>
            <a:off x="839787" y="1257873"/>
            <a:ext cx="5157787" cy="8239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r>
              <a:rPr lang="en-US" sz="2400" b="1" dirty="0"/>
              <a:t>Can Be Funded</a:t>
            </a:r>
            <a:endParaRPr lang="en-AU" sz="2400" b="1" dirty="0"/>
          </a:p>
        </p:txBody>
      </p:sp>
      <p:sp>
        <p:nvSpPr>
          <p:cNvPr id="20" name="Content Placeholder 4">
            <a:extLst>
              <a:ext uri="{FF2B5EF4-FFF2-40B4-BE49-F238E27FC236}">
                <a16:creationId xmlns:a16="http://schemas.microsoft.com/office/drawing/2014/main" id="{5551B8AC-3027-4C03-9B77-C58690E50732}"/>
              </a:ext>
            </a:extLst>
          </p:cNvPr>
          <p:cNvSpPr txBox="1">
            <a:spLocks/>
          </p:cNvSpPr>
          <p:nvPr/>
        </p:nvSpPr>
        <p:spPr>
          <a:xfrm>
            <a:off x="839788" y="2212467"/>
            <a:ext cx="5157787"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Equipment and minor site works</a:t>
            </a:r>
          </a:p>
          <a:p>
            <a:r>
              <a:rPr lang="en-US" sz="2400" dirty="0"/>
              <a:t>Consultants and specialists</a:t>
            </a:r>
          </a:p>
          <a:p>
            <a:r>
              <a:rPr lang="en-US" sz="2400" dirty="0"/>
              <a:t>Resources</a:t>
            </a:r>
          </a:p>
          <a:p>
            <a:r>
              <a:rPr lang="en-US" sz="2400" dirty="0"/>
              <a:t>Legislation </a:t>
            </a:r>
          </a:p>
          <a:p>
            <a:r>
              <a:rPr lang="en-US" sz="2400" dirty="0"/>
              <a:t>Venue and catering</a:t>
            </a:r>
          </a:p>
          <a:p>
            <a:endParaRPr lang="en-AU" sz="2400" dirty="0"/>
          </a:p>
        </p:txBody>
      </p:sp>
      <p:sp>
        <p:nvSpPr>
          <p:cNvPr id="21" name="Text Placeholder 5">
            <a:extLst>
              <a:ext uri="{FF2B5EF4-FFF2-40B4-BE49-F238E27FC236}">
                <a16:creationId xmlns:a16="http://schemas.microsoft.com/office/drawing/2014/main" id="{4AB6DD7C-ABC4-4436-82A5-FFBC092FFEB2}"/>
              </a:ext>
            </a:extLst>
          </p:cNvPr>
          <p:cNvSpPr txBox="1">
            <a:spLocks/>
          </p:cNvSpPr>
          <p:nvPr/>
        </p:nvSpPr>
        <p:spPr>
          <a:xfrm>
            <a:off x="6194427" y="1217867"/>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b="1" dirty="0"/>
          </a:p>
          <a:p>
            <a:pPr marL="0" indent="0">
              <a:buNone/>
            </a:pPr>
            <a:r>
              <a:rPr lang="en-US" sz="2400" b="1" dirty="0"/>
              <a:t>Cannot Be Funded</a:t>
            </a:r>
            <a:endParaRPr lang="en-AU" sz="2400" b="1" dirty="0"/>
          </a:p>
        </p:txBody>
      </p:sp>
      <p:sp>
        <p:nvSpPr>
          <p:cNvPr id="22" name="Content Placeholder 6">
            <a:extLst>
              <a:ext uri="{FF2B5EF4-FFF2-40B4-BE49-F238E27FC236}">
                <a16:creationId xmlns:a16="http://schemas.microsoft.com/office/drawing/2014/main" id="{2621B3AF-3FAD-4B40-931D-4F3A2691BD08}"/>
              </a:ext>
            </a:extLst>
          </p:cNvPr>
          <p:cNvSpPr txBox="1">
            <a:spLocks/>
          </p:cNvSpPr>
          <p:nvPr/>
        </p:nvSpPr>
        <p:spPr>
          <a:xfrm>
            <a:off x="6172200" y="2212467"/>
            <a:ext cx="5519928"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Salaries</a:t>
            </a:r>
          </a:p>
          <a:p>
            <a:r>
              <a:rPr lang="en-US" sz="2400" dirty="0"/>
              <a:t>Administrative expenses</a:t>
            </a:r>
          </a:p>
          <a:p>
            <a:r>
              <a:rPr lang="en-AU" sz="2400" dirty="0"/>
              <a:t>Land purchase</a:t>
            </a:r>
          </a:p>
          <a:p>
            <a:r>
              <a:rPr lang="en-AU" sz="2400" dirty="0"/>
              <a:t>Retrospective funding</a:t>
            </a:r>
          </a:p>
          <a:p>
            <a:r>
              <a:rPr lang="en-AU" sz="2400" dirty="0"/>
              <a:t>Grants</a:t>
            </a:r>
          </a:p>
          <a:p>
            <a:r>
              <a:rPr lang="en-AU" sz="2400" dirty="0"/>
              <a:t>Project management fees</a:t>
            </a:r>
          </a:p>
          <a:p>
            <a:r>
              <a:rPr lang="en-AU" sz="2400" dirty="0"/>
              <a:t>Work on project concept applications</a:t>
            </a:r>
          </a:p>
        </p:txBody>
      </p:sp>
    </p:spTree>
    <p:extLst>
      <p:ext uri="{BB962C8B-B14F-4D97-AF65-F5344CB8AC3E}">
        <p14:creationId xmlns:p14="http://schemas.microsoft.com/office/powerpoint/2010/main" val="300812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DB5395E-EF1F-4740-8EF2-F51D0D305B3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4162" r="8282" b="-1"/>
          <a:stretch/>
        </p:blipFill>
        <p:spPr>
          <a:xfrm>
            <a:off x="20" y="1"/>
            <a:ext cx="12191980" cy="6857999"/>
          </a:xfrm>
          <a:prstGeom prst="rect">
            <a:avLst/>
          </a:prstGeom>
        </p:spPr>
      </p:pic>
      <p:sp>
        <p:nvSpPr>
          <p:cNvPr id="2" name="Rectangle 1">
            <a:extLst>
              <a:ext uri="{FF2B5EF4-FFF2-40B4-BE49-F238E27FC236}">
                <a16:creationId xmlns:a16="http://schemas.microsoft.com/office/drawing/2014/main" id="{F45C9E20-0AC2-4BD2-B87A-052F4BEACD45}"/>
              </a:ext>
            </a:extLst>
          </p:cNvPr>
          <p:cNvSpPr/>
          <p:nvPr/>
        </p:nvSpPr>
        <p:spPr>
          <a:xfrm>
            <a:off x="4387349" y="1200152"/>
            <a:ext cx="6897171" cy="445769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8000" b="1" cap="none" spc="50">
                <a:ln w="0"/>
                <a:solidFill>
                  <a:srgbClr val="FFFFFF"/>
                </a:solidFill>
                <a:effectLst>
                  <a:innerShdw blurRad="63500" dist="50800" dir="13500000">
                    <a:srgbClr val="000000">
                      <a:alpha val="50000"/>
                    </a:srgbClr>
                  </a:innerShdw>
                </a:effectLst>
                <a:latin typeface="+mj-lt"/>
                <a:ea typeface="+mj-ea"/>
                <a:cs typeface="+mj-cs"/>
              </a:rPr>
              <a:t>Lunchtime</a:t>
            </a:r>
          </a:p>
        </p:txBody>
      </p:sp>
      <p:cxnSp>
        <p:nvCxnSpPr>
          <p:cNvPr id="10" name="Straight Connector 9">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45400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CD8D50A-3294-481F-A28D-28AF102489C6}"/>
              </a:ext>
            </a:extLst>
          </p:cNvPr>
          <p:cNvSpPr>
            <a:spLocks noGrp="1"/>
          </p:cNvSpPr>
          <p:nvPr>
            <p:ph type="subTitle" idx="1"/>
          </p:nvPr>
        </p:nvSpPr>
        <p:spPr/>
        <p:txBody>
          <a:bodyPr/>
          <a:lstStyle/>
          <a:p>
            <a:r>
              <a:rPr lang="en-US" dirty="0" err="1"/>
              <a:t>Talanoa</a:t>
            </a:r>
            <a:r>
              <a:rPr lang="en-US" dirty="0"/>
              <a:t> Sessions &amp; Bilateral</a:t>
            </a:r>
          </a:p>
          <a:p>
            <a:r>
              <a:rPr lang="en-US" sz="3000" dirty="0">
                <a:solidFill>
                  <a:schemeClr val="tx1">
                    <a:lumMod val="50000"/>
                    <a:lumOff val="50000"/>
                  </a:schemeClr>
                </a:solidFill>
              </a:rPr>
              <a:t>Session Facilitator: PWP Technical Team</a:t>
            </a:r>
            <a:endParaRPr lang="en-AU" sz="3000" dirty="0">
              <a:solidFill>
                <a:schemeClr val="tx1">
                  <a:lumMod val="50000"/>
                  <a:lumOff val="50000"/>
                </a:schemeClr>
              </a:solidFill>
            </a:endParaRPr>
          </a:p>
          <a:p>
            <a:endParaRPr lang="en-AU" dirty="0"/>
          </a:p>
        </p:txBody>
      </p:sp>
      <p:sp>
        <p:nvSpPr>
          <p:cNvPr id="3" name="Title 2">
            <a:extLst>
              <a:ext uri="{FF2B5EF4-FFF2-40B4-BE49-F238E27FC236}">
                <a16:creationId xmlns:a16="http://schemas.microsoft.com/office/drawing/2014/main" id="{9570AC0E-0E3D-4F6A-9032-E7979963526A}"/>
              </a:ext>
            </a:extLst>
          </p:cNvPr>
          <p:cNvSpPr>
            <a:spLocks noGrp="1"/>
          </p:cNvSpPr>
          <p:nvPr>
            <p:ph type="ctrTitle"/>
          </p:nvPr>
        </p:nvSpPr>
        <p:spPr/>
        <p:txBody>
          <a:bodyPr/>
          <a:lstStyle/>
          <a:p>
            <a:r>
              <a:rPr lang="en-US" dirty="0"/>
              <a:t>Session 3</a:t>
            </a:r>
            <a:endParaRPr lang="en-AU" dirty="0"/>
          </a:p>
        </p:txBody>
      </p:sp>
    </p:spTree>
    <p:extLst>
      <p:ext uri="{BB962C8B-B14F-4D97-AF65-F5344CB8AC3E}">
        <p14:creationId xmlns:p14="http://schemas.microsoft.com/office/powerpoint/2010/main" val="289578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555961-4F21-4897-A132-9730B5E88578}"/>
              </a:ext>
            </a:extLst>
          </p:cNvPr>
          <p:cNvSpPr>
            <a:spLocks noGrp="1"/>
          </p:cNvSpPr>
          <p:nvPr>
            <p:ph type="title"/>
          </p:nvPr>
        </p:nvSpPr>
        <p:spPr/>
        <p:txBody>
          <a:bodyPr/>
          <a:lstStyle/>
          <a:p>
            <a:r>
              <a:rPr lang="en-US" dirty="0" err="1"/>
              <a:t>Talanoa</a:t>
            </a:r>
            <a:r>
              <a:rPr lang="en-US" dirty="0"/>
              <a:t> Session 1 </a:t>
            </a:r>
            <a:r>
              <a:rPr lang="en-US" sz="3200" dirty="0"/>
              <a:t>(1:30 – 2:15) – 45 mins</a:t>
            </a:r>
            <a:endParaRPr lang="en-AU" sz="3200" dirty="0"/>
          </a:p>
        </p:txBody>
      </p:sp>
      <p:graphicFrame>
        <p:nvGraphicFramePr>
          <p:cNvPr id="2" name="Content Placeholder 1">
            <a:extLst>
              <a:ext uri="{FF2B5EF4-FFF2-40B4-BE49-F238E27FC236}">
                <a16:creationId xmlns:a16="http://schemas.microsoft.com/office/drawing/2014/main" id="{3E9D288A-133E-417D-9F00-15842A567636}"/>
              </a:ext>
            </a:extLst>
          </p:cNvPr>
          <p:cNvGraphicFramePr>
            <a:graphicFrameLocks noGrp="1"/>
          </p:cNvGraphicFramePr>
          <p:nvPr>
            <p:ph idx="1"/>
            <p:extLst>
              <p:ext uri="{D42A27DB-BD31-4B8C-83A1-F6EECF244321}">
                <p14:modId xmlns:p14="http://schemas.microsoft.com/office/powerpoint/2010/main" val="2410984404"/>
              </p:ext>
            </p:extLst>
          </p:nvPr>
        </p:nvGraphicFramePr>
        <p:xfrm>
          <a:off x="838200" y="978535"/>
          <a:ext cx="10515600" cy="479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876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555961-4F21-4897-A132-9730B5E88578}"/>
              </a:ext>
            </a:extLst>
          </p:cNvPr>
          <p:cNvSpPr>
            <a:spLocks noGrp="1"/>
          </p:cNvSpPr>
          <p:nvPr>
            <p:ph type="title"/>
          </p:nvPr>
        </p:nvSpPr>
        <p:spPr/>
        <p:txBody>
          <a:bodyPr/>
          <a:lstStyle/>
          <a:p>
            <a:r>
              <a:rPr lang="en-US" dirty="0" err="1"/>
              <a:t>Talanoa</a:t>
            </a:r>
            <a:r>
              <a:rPr lang="en-US" dirty="0"/>
              <a:t> Session 2 </a:t>
            </a:r>
            <a:r>
              <a:rPr lang="en-US" sz="3200" dirty="0"/>
              <a:t>(2:15 – 3:00) – 45 mins</a:t>
            </a:r>
            <a:endParaRPr lang="en-AU" sz="3200" dirty="0"/>
          </a:p>
        </p:txBody>
      </p:sp>
      <p:graphicFrame>
        <p:nvGraphicFramePr>
          <p:cNvPr id="2" name="Content Placeholder 1">
            <a:extLst>
              <a:ext uri="{FF2B5EF4-FFF2-40B4-BE49-F238E27FC236}">
                <a16:creationId xmlns:a16="http://schemas.microsoft.com/office/drawing/2014/main" id="{3E9D288A-133E-417D-9F00-15842A567636}"/>
              </a:ext>
            </a:extLst>
          </p:cNvPr>
          <p:cNvGraphicFramePr>
            <a:graphicFrameLocks noGrp="1"/>
          </p:cNvGraphicFramePr>
          <p:nvPr>
            <p:ph idx="1"/>
            <p:extLst>
              <p:ext uri="{D42A27DB-BD31-4B8C-83A1-F6EECF244321}">
                <p14:modId xmlns:p14="http://schemas.microsoft.com/office/powerpoint/2010/main" val="891119405"/>
              </p:ext>
            </p:extLst>
          </p:nvPr>
        </p:nvGraphicFramePr>
        <p:xfrm>
          <a:off x="838200" y="978535"/>
          <a:ext cx="10515600" cy="479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2247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24063A-A3DC-456F-80F2-E4740432917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406" b="4325"/>
          <a:stretch/>
        </p:blipFill>
        <p:spPr>
          <a:xfrm>
            <a:off x="20" y="1"/>
            <a:ext cx="12191980" cy="6857999"/>
          </a:xfrm>
          <a:prstGeom prst="rect">
            <a:avLst/>
          </a:prstGeom>
        </p:spPr>
      </p:pic>
      <p:sp>
        <p:nvSpPr>
          <p:cNvPr id="2" name="Rectangle 1">
            <a:extLst>
              <a:ext uri="{FF2B5EF4-FFF2-40B4-BE49-F238E27FC236}">
                <a16:creationId xmlns:a16="http://schemas.microsoft.com/office/drawing/2014/main" id="{043F9824-DB13-4B66-8484-28D881024C32}"/>
              </a:ext>
            </a:extLst>
          </p:cNvPr>
          <p:cNvSpPr/>
          <p:nvPr/>
        </p:nvSpPr>
        <p:spPr>
          <a:xfrm>
            <a:off x="4387349" y="1200152"/>
            <a:ext cx="6897171" cy="445769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8000" b="1" cap="none" spc="50">
                <a:ln w="0"/>
                <a:solidFill>
                  <a:srgbClr val="FFFFFF"/>
                </a:solidFill>
                <a:effectLst>
                  <a:innerShdw blurRad="63500" dist="50800" dir="13500000">
                    <a:srgbClr val="000000">
                      <a:alpha val="50000"/>
                    </a:srgbClr>
                  </a:innerShdw>
                </a:effectLst>
                <a:latin typeface="+mj-lt"/>
                <a:ea typeface="+mj-ea"/>
                <a:cs typeface="+mj-cs"/>
              </a:rPr>
              <a:t>Afternoon Tea</a:t>
            </a:r>
          </a:p>
        </p:txBody>
      </p:sp>
      <p:cxnSp>
        <p:nvCxnSpPr>
          <p:cNvPr id="10" name="Straight Connector 9">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97675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D3BF8CC-73C1-446D-88D1-E043D07510EC}"/>
              </a:ext>
            </a:extLst>
          </p:cNvPr>
          <p:cNvSpPr>
            <a:spLocks noGrp="1"/>
          </p:cNvSpPr>
          <p:nvPr>
            <p:ph type="subTitle" idx="1"/>
          </p:nvPr>
        </p:nvSpPr>
        <p:spPr/>
        <p:txBody>
          <a:bodyPr>
            <a:normAutofit/>
          </a:bodyPr>
          <a:lstStyle/>
          <a:p>
            <a:r>
              <a:rPr lang="en-US" dirty="0"/>
              <a:t>Welcome</a:t>
            </a:r>
          </a:p>
          <a:p>
            <a:r>
              <a:rPr lang="en-US" sz="3000" dirty="0">
                <a:solidFill>
                  <a:schemeClr val="tx1">
                    <a:lumMod val="50000"/>
                    <a:lumOff val="50000"/>
                  </a:schemeClr>
                </a:solidFill>
              </a:rPr>
              <a:t>Session Facilitator: Bradley Nolan (SPREP)</a:t>
            </a:r>
            <a:endParaRPr lang="en-AU" sz="3000" dirty="0">
              <a:solidFill>
                <a:schemeClr val="tx1">
                  <a:lumMod val="50000"/>
                  <a:lumOff val="50000"/>
                </a:schemeClr>
              </a:solidFill>
            </a:endParaRPr>
          </a:p>
          <a:p>
            <a:endParaRPr lang="en-AU" dirty="0"/>
          </a:p>
        </p:txBody>
      </p:sp>
      <p:sp>
        <p:nvSpPr>
          <p:cNvPr id="3" name="Title 2">
            <a:extLst>
              <a:ext uri="{FF2B5EF4-FFF2-40B4-BE49-F238E27FC236}">
                <a16:creationId xmlns:a16="http://schemas.microsoft.com/office/drawing/2014/main" id="{E9A11163-D6BD-4FDC-AA04-62F684036869}"/>
              </a:ext>
            </a:extLst>
          </p:cNvPr>
          <p:cNvSpPr>
            <a:spLocks noGrp="1"/>
          </p:cNvSpPr>
          <p:nvPr>
            <p:ph type="ctrTitle"/>
          </p:nvPr>
        </p:nvSpPr>
        <p:spPr/>
        <p:txBody>
          <a:bodyPr/>
          <a:lstStyle/>
          <a:p>
            <a:r>
              <a:rPr lang="en-US" dirty="0"/>
              <a:t>Session 1</a:t>
            </a:r>
            <a:endParaRPr lang="en-AU" dirty="0"/>
          </a:p>
        </p:txBody>
      </p:sp>
    </p:spTree>
    <p:extLst>
      <p:ext uri="{BB962C8B-B14F-4D97-AF65-F5344CB8AC3E}">
        <p14:creationId xmlns:p14="http://schemas.microsoft.com/office/powerpoint/2010/main" val="215933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CD8D50A-3294-481F-A28D-28AF102489C6}"/>
              </a:ext>
            </a:extLst>
          </p:cNvPr>
          <p:cNvSpPr>
            <a:spLocks noGrp="1"/>
          </p:cNvSpPr>
          <p:nvPr>
            <p:ph type="subTitle" idx="1"/>
          </p:nvPr>
        </p:nvSpPr>
        <p:spPr/>
        <p:txBody>
          <a:bodyPr/>
          <a:lstStyle/>
          <a:p>
            <a:r>
              <a:rPr lang="en-US" dirty="0" err="1"/>
              <a:t>Talanoa</a:t>
            </a:r>
            <a:r>
              <a:rPr lang="en-US" dirty="0"/>
              <a:t> Sessions &amp; Bilateral</a:t>
            </a:r>
          </a:p>
          <a:p>
            <a:r>
              <a:rPr lang="en-US" sz="3000" dirty="0">
                <a:solidFill>
                  <a:schemeClr val="tx1">
                    <a:lumMod val="50000"/>
                    <a:lumOff val="50000"/>
                  </a:schemeClr>
                </a:solidFill>
              </a:rPr>
              <a:t>Session Facilitator: PWP Technical Team</a:t>
            </a:r>
            <a:endParaRPr lang="en-AU" sz="3000" dirty="0">
              <a:solidFill>
                <a:schemeClr val="tx1">
                  <a:lumMod val="50000"/>
                  <a:lumOff val="50000"/>
                </a:schemeClr>
              </a:solidFill>
            </a:endParaRPr>
          </a:p>
          <a:p>
            <a:endParaRPr lang="en-AU" dirty="0"/>
          </a:p>
        </p:txBody>
      </p:sp>
      <p:sp>
        <p:nvSpPr>
          <p:cNvPr id="3" name="Title 2">
            <a:extLst>
              <a:ext uri="{FF2B5EF4-FFF2-40B4-BE49-F238E27FC236}">
                <a16:creationId xmlns:a16="http://schemas.microsoft.com/office/drawing/2014/main" id="{9570AC0E-0E3D-4F6A-9032-E7979963526A}"/>
              </a:ext>
            </a:extLst>
          </p:cNvPr>
          <p:cNvSpPr>
            <a:spLocks noGrp="1"/>
          </p:cNvSpPr>
          <p:nvPr>
            <p:ph type="ctrTitle"/>
          </p:nvPr>
        </p:nvSpPr>
        <p:spPr/>
        <p:txBody>
          <a:bodyPr/>
          <a:lstStyle/>
          <a:p>
            <a:r>
              <a:rPr lang="en-US" dirty="0"/>
              <a:t>Session 3</a:t>
            </a:r>
            <a:endParaRPr lang="en-AU" dirty="0"/>
          </a:p>
        </p:txBody>
      </p:sp>
    </p:spTree>
    <p:extLst>
      <p:ext uri="{BB962C8B-B14F-4D97-AF65-F5344CB8AC3E}">
        <p14:creationId xmlns:p14="http://schemas.microsoft.com/office/powerpoint/2010/main" val="15031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555961-4F21-4897-A132-9730B5E88578}"/>
              </a:ext>
            </a:extLst>
          </p:cNvPr>
          <p:cNvSpPr>
            <a:spLocks noGrp="1"/>
          </p:cNvSpPr>
          <p:nvPr>
            <p:ph type="title"/>
          </p:nvPr>
        </p:nvSpPr>
        <p:spPr/>
        <p:txBody>
          <a:bodyPr/>
          <a:lstStyle/>
          <a:p>
            <a:r>
              <a:rPr lang="en-US" dirty="0" err="1"/>
              <a:t>Talanoa</a:t>
            </a:r>
            <a:r>
              <a:rPr lang="en-US" dirty="0"/>
              <a:t> Session 3 </a:t>
            </a:r>
            <a:r>
              <a:rPr lang="en-US" sz="3200" dirty="0"/>
              <a:t>(3:30 – 4:15) – 45 mins</a:t>
            </a:r>
            <a:endParaRPr lang="en-AU" sz="3200" dirty="0"/>
          </a:p>
        </p:txBody>
      </p:sp>
      <p:graphicFrame>
        <p:nvGraphicFramePr>
          <p:cNvPr id="2" name="Content Placeholder 1">
            <a:extLst>
              <a:ext uri="{FF2B5EF4-FFF2-40B4-BE49-F238E27FC236}">
                <a16:creationId xmlns:a16="http://schemas.microsoft.com/office/drawing/2014/main" id="{3E9D288A-133E-417D-9F00-15842A567636}"/>
              </a:ext>
            </a:extLst>
          </p:cNvPr>
          <p:cNvGraphicFramePr>
            <a:graphicFrameLocks noGrp="1"/>
          </p:cNvGraphicFramePr>
          <p:nvPr>
            <p:ph idx="1"/>
            <p:extLst>
              <p:ext uri="{D42A27DB-BD31-4B8C-83A1-F6EECF244321}">
                <p14:modId xmlns:p14="http://schemas.microsoft.com/office/powerpoint/2010/main" val="2433042322"/>
              </p:ext>
            </p:extLst>
          </p:nvPr>
        </p:nvGraphicFramePr>
        <p:xfrm>
          <a:off x="838200" y="978535"/>
          <a:ext cx="10515600" cy="479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7744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555961-4F21-4897-A132-9730B5E88578}"/>
              </a:ext>
            </a:extLst>
          </p:cNvPr>
          <p:cNvSpPr>
            <a:spLocks noGrp="1"/>
          </p:cNvSpPr>
          <p:nvPr>
            <p:ph type="title"/>
          </p:nvPr>
        </p:nvSpPr>
        <p:spPr/>
        <p:txBody>
          <a:bodyPr/>
          <a:lstStyle/>
          <a:p>
            <a:r>
              <a:rPr lang="en-US" dirty="0" err="1"/>
              <a:t>Talanoa</a:t>
            </a:r>
            <a:r>
              <a:rPr lang="en-US" dirty="0"/>
              <a:t> Session 4 </a:t>
            </a:r>
            <a:r>
              <a:rPr lang="en-US" sz="3200" dirty="0"/>
              <a:t>(4:15 – 5:00) – 45 mins</a:t>
            </a:r>
            <a:endParaRPr lang="en-AU" sz="3200" dirty="0"/>
          </a:p>
        </p:txBody>
      </p:sp>
      <p:graphicFrame>
        <p:nvGraphicFramePr>
          <p:cNvPr id="2" name="Content Placeholder 1">
            <a:extLst>
              <a:ext uri="{FF2B5EF4-FFF2-40B4-BE49-F238E27FC236}">
                <a16:creationId xmlns:a16="http://schemas.microsoft.com/office/drawing/2014/main" id="{3E9D288A-133E-417D-9F00-15842A567636}"/>
              </a:ext>
            </a:extLst>
          </p:cNvPr>
          <p:cNvGraphicFramePr>
            <a:graphicFrameLocks noGrp="1"/>
          </p:cNvGraphicFramePr>
          <p:nvPr>
            <p:ph idx="1"/>
            <p:extLst>
              <p:ext uri="{D42A27DB-BD31-4B8C-83A1-F6EECF244321}">
                <p14:modId xmlns:p14="http://schemas.microsoft.com/office/powerpoint/2010/main" val="1996010706"/>
              </p:ext>
            </p:extLst>
          </p:nvPr>
        </p:nvGraphicFramePr>
        <p:xfrm>
          <a:off x="838200" y="978535"/>
          <a:ext cx="10515600" cy="4799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5680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CD8D50A-3294-481F-A28D-28AF102489C6}"/>
              </a:ext>
            </a:extLst>
          </p:cNvPr>
          <p:cNvSpPr>
            <a:spLocks noGrp="1"/>
          </p:cNvSpPr>
          <p:nvPr>
            <p:ph type="subTitle" idx="1"/>
          </p:nvPr>
        </p:nvSpPr>
        <p:spPr/>
        <p:txBody>
          <a:bodyPr/>
          <a:lstStyle/>
          <a:p>
            <a:r>
              <a:rPr lang="en-US" dirty="0"/>
              <a:t>Wrap Up and Way Forward</a:t>
            </a:r>
          </a:p>
          <a:p>
            <a:r>
              <a:rPr lang="en-US" sz="3000" dirty="0">
                <a:solidFill>
                  <a:schemeClr val="tx1">
                    <a:lumMod val="50000"/>
                    <a:lumOff val="50000"/>
                  </a:schemeClr>
                </a:solidFill>
              </a:rPr>
              <a:t>Session Facilitator: Bradley Nolan (SPREP)</a:t>
            </a:r>
            <a:endParaRPr lang="en-AU" sz="3000" dirty="0">
              <a:solidFill>
                <a:schemeClr val="tx1">
                  <a:lumMod val="50000"/>
                  <a:lumOff val="50000"/>
                </a:schemeClr>
              </a:solidFill>
            </a:endParaRPr>
          </a:p>
        </p:txBody>
      </p:sp>
      <p:sp>
        <p:nvSpPr>
          <p:cNvPr id="3" name="Title 2">
            <a:extLst>
              <a:ext uri="{FF2B5EF4-FFF2-40B4-BE49-F238E27FC236}">
                <a16:creationId xmlns:a16="http://schemas.microsoft.com/office/drawing/2014/main" id="{9570AC0E-0E3D-4F6A-9032-E7979963526A}"/>
              </a:ext>
            </a:extLst>
          </p:cNvPr>
          <p:cNvSpPr>
            <a:spLocks noGrp="1"/>
          </p:cNvSpPr>
          <p:nvPr>
            <p:ph type="ctrTitle"/>
          </p:nvPr>
        </p:nvSpPr>
        <p:spPr/>
        <p:txBody>
          <a:bodyPr/>
          <a:lstStyle/>
          <a:p>
            <a:r>
              <a:rPr lang="en-US" dirty="0"/>
              <a:t>Session 4</a:t>
            </a:r>
            <a:endParaRPr lang="en-AU" dirty="0"/>
          </a:p>
        </p:txBody>
      </p:sp>
    </p:spTree>
    <p:extLst>
      <p:ext uri="{BB962C8B-B14F-4D97-AF65-F5344CB8AC3E}">
        <p14:creationId xmlns:p14="http://schemas.microsoft.com/office/powerpoint/2010/main" val="4222446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Prayer">
            <a:extLst>
              <a:ext uri="{FF2B5EF4-FFF2-40B4-BE49-F238E27FC236}">
                <a16:creationId xmlns:a16="http://schemas.microsoft.com/office/drawing/2014/main" id="{D7CA33DA-AE0A-4E88-80A1-A4151D7D6B5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2096" b="3318"/>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87BDE3E-388D-4F70-940F-EFFCCBCF03BA}"/>
              </a:ext>
            </a:extLst>
          </p:cNvPr>
          <p:cNvSpPr/>
          <p:nvPr/>
        </p:nvSpPr>
        <p:spPr>
          <a:xfrm>
            <a:off x="4387349" y="1200152"/>
            <a:ext cx="6897171" cy="445769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8000" b="1" cap="none" spc="50" dirty="0">
                <a:ln w="0"/>
                <a:solidFill>
                  <a:srgbClr val="FFFFFF"/>
                </a:solidFill>
                <a:effectLst>
                  <a:innerShdw blurRad="63500" dist="50800" dir="13500000">
                    <a:srgbClr val="000000">
                      <a:alpha val="50000"/>
                    </a:srgbClr>
                  </a:innerShdw>
                </a:effectLst>
                <a:latin typeface="+mj-lt"/>
                <a:ea typeface="+mj-ea"/>
                <a:cs typeface="+mj-cs"/>
              </a:rPr>
              <a:t>Prayer</a:t>
            </a:r>
          </a:p>
        </p:txBody>
      </p:sp>
      <p:cxnSp>
        <p:nvCxnSpPr>
          <p:cNvPr id="73" name="Straight Connector 72">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613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704396-0A67-4F00-939D-6781CA2AA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075" y="2444931"/>
            <a:ext cx="9529850" cy="1968137"/>
          </a:xfrm>
          <a:prstGeom prst="rect">
            <a:avLst/>
          </a:prstGeom>
        </p:spPr>
      </p:pic>
    </p:spTree>
    <p:extLst>
      <p:ext uri="{BB962C8B-B14F-4D97-AF65-F5344CB8AC3E}">
        <p14:creationId xmlns:p14="http://schemas.microsoft.com/office/powerpoint/2010/main" val="403927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A1FC4-AF35-4DCB-9C25-79AA6A37B969}"/>
              </a:ext>
            </a:extLst>
          </p:cNvPr>
          <p:cNvSpPr>
            <a:spLocks noGrp="1"/>
          </p:cNvSpPr>
          <p:nvPr>
            <p:ph type="title"/>
          </p:nvPr>
        </p:nvSpPr>
        <p:spPr/>
        <p:txBody>
          <a:bodyPr/>
          <a:lstStyle/>
          <a:p>
            <a:r>
              <a:rPr lang="en-US" dirty="0"/>
              <a:t>Bilateral Agenda</a:t>
            </a:r>
            <a:endParaRPr lang="en-AU" dirty="0"/>
          </a:p>
        </p:txBody>
      </p:sp>
      <p:graphicFrame>
        <p:nvGraphicFramePr>
          <p:cNvPr id="4" name="Table 4">
            <a:extLst>
              <a:ext uri="{FF2B5EF4-FFF2-40B4-BE49-F238E27FC236}">
                <a16:creationId xmlns:a16="http://schemas.microsoft.com/office/drawing/2014/main" id="{8FD6D975-2C76-4F2C-AD90-300B217D5358}"/>
              </a:ext>
            </a:extLst>
          </p:cNvPr>
          <p:cNvGraphicFramePr>
            <a:graphicFrameLocks noGrp="1"/>
          </p:cNvGraphicFramePr>
          <p:nvPr>
            <p:ph idx="1"/>
            <p:extLst>
              <p:ext uri="{D42A27DB-BD31-4B8C-83A1-F6EECF244321}">
                <p14:modId xmlns:p14="http://schemas.microsoft.com/office/powerpoint/2010/main" val="1311014778"/>
              </p:ext>
            </p:extLst>
          </p:nvPr>
        </p:nvGraphicFramePr>
        <p:xfrm>
          <a:off x="838199" y="983411"/>
          <a:ext cx="10515597" cy="4683760"/>
        </p:xfrm>
        <a:graphic>
          <a:graphicData uri="http://schemas.openxmlformats.org/drawingml/2006/table">
            <a:tbl>
              <a:tblPr firstRow="1" bandRow="1">
                <a:tableStyleId>{7DF18680-E054-41AD-8BC1-D1AEF772440D}</a:tableStyleId>
              </a:tblPr>
              <a:tblGrid>
                <a:gridCol w="1460863">
                  <a:extLst>
                    <a:ext uri="{9D8B030D-6E8A-4147-A177-3AD203B41FA5}">
                      <a16:colId xmlns:a16="http://schemas.microsoft.com/office/drawing/2014/main" val="1226266196"/>
                    </a:ext>
                  </a:extLst>
                </a:gridCol>
                <a:gridCol w="4579258">
                  <a:extLst>
                    <a:ext uri="{9D8B030D-6E8A-4147-A177-3AD203B41FA5}">
                      <a16:colId xmlns:a16="http://schemas.microsoft.com/office/drawing/2014/main" val="3707823914"/>
                    </a:ext>
                  </a:extLst>
                </a:gridCol>
                <a:gridCol w="4475476">
                  <a:extLst>
                    <a:ext uri="{9D8B030D-6E8A-4147-A177-3AD203B41FA5}">
                      <a16:colId xmlns:a16="http://schemas.microsoft.com/office/drawing/2014/main" val="2030360158"/>
                    </a:ext>
                  </a:extLst>
                </a:gridCol>
              </a:tblGrid>
              <a:tr h="370840">
                <a:tc>
                  <a:txBody>
                    <a:bodyPr/>
                    <a:lstStyle/>
                    <a:p>
                      <a:r>
                        <a:rPr lang="en-US" dirty="0"/>
                        <a:t>Time</a:t>
                      </a:r>
                      <a:endParaRPr lang="en-AU" dirty="0"/>
                    </a:p>
                  </a:txBody>
                  <a:tcPr/>
                </a:tc>
                <a:tc>
                  <a:txBody>
                    <a:bodyPr/>
                    <a:lstStyle/>
                    <a:p>
                      <a:r>
                        <a:rPr lang="en-US" dirty="0"/>
                        <a:t>Session</a:t>
                      </a:r>
                      <a:endParaRPr lang="en-AU" dirty="0"/>
                    </a:p>
                  </a:txBody>
                  <a:tcPr/>
                </a:tc>
                <a:tc>
                  <a:txBody>
                    <a:bodyPr/>
                    <a:lstStyle/>
                    <a:p>
                      <a:r>
                        <a:rPr lang="en-US" dirty="0" err="1"/>
                        <a:t>Bilaterals</a:t>
                      </a:r>
                      <a:r>
                        <a:rPr lang="en-US" dirty="0"/>
                        <a:t> (15 mins each)</a:t>
                      </a:r>
                      <a:endParaRPr lang="en-AU" dirty="0"/>
                    </a:p>
                  </a:txBody>
                  <a:tcPr/>
                </a:tc>
                <a:extLst>
                  <a:ext uri="{0D108BD9-81ED-4DB2-BD59-A6C34878D82A}">
                    <a16:rowId xmlns:a16="http://schemas.microsoft.com/office/drawing/2014/main" val="1681074177"/>
                  </a:ext>
                </a:extLst>
              </a:tr>
              <a:tr h="370840">
                <a:tc>
                  <a:txBody>
                    <a:bodyPr/>
                    <a:lstStyle/>
                    <a:p>
                      <a:r>
                        <a:rPr lang="en-US" dirty="0"/>
                        <a:t>8:30 – 10:00</a:t>
                      </a:r>
                      <a:endParaRPr lang="en-AU" dirty="0"/>
                    </a:p>
                  </a:txBody>
                  <a:tcPr/>
                </a:tc>
                <a:tc>
                  <a:txBody>
                    <a:bodyPr/>
                    <a:lstStyle/>
                    <a:p>
                      <a:r>
                        <a:rPr lang="en-US" b="1" dirty="0"/>
                        <a:t>Session 1: Application Guideline / </a:t>
                      </a:r>
                      <a:r>
                        <a:rPr lang="en-US" b="1" dirty="0" err="1"/>
                        <a:t>Bilaterals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Overview of process </a:t>
                      </a:r>
                      <a:endParaRPr lang="en-AU" b="0" dirty="0"/>
                    </a:p>
                  </a:txBody>
                  <a:tcPr/>
                </a:tc>
                <a:tc rowSpan="5">
                  <a:txBody>
                    <a:bodyPr/>
                    <a:lstStyle/>
                    <a:p>
                      <a:r>
                        <a:rPr lang="en-US" dirty="0"/>
                        <a:t>9:45 – Cook Islands</a:t>
                      </a:r>
                    </a:p>
                    <a:p>
                      <a:r>
                        <a:rPr lang="en-US" dirty="0"/>
                        <a:t>10:30 – Nauru</a:t>
                      </a:r>
                    </a:p>
                    <a:p>
                      <a:r>
                        <a:rPr lang="en-US" dirty="0"/>
                        <a:t>10:45 – Palau </a:t>
                      </a:r>
                    </a:p>
                    <a:p>
                      <a:r>
                        <a:rPr lang="en-US" dirty="0"/>
                        <a:t>11:00 – Papua New Guinea</a:t>
                      </a:r>
                    </a:p>
                    <a:p>
                      <a:r>
                        <a:rPr lang="en-US" dirty="0"/>
                        <a:t>11:15 – Republic of Marshall Islands</a:t>
                      </a:r>
                    </a:p>
                    <a:p>
                      <a:r>
                        <a:rPr lang="en-US" dirty="0"/>
                        <a:t>11:30 – Tuvalu</a:t>
                      </a:r>
                    </a:p>
                    <a:p>
                      <a:r>
                        <a:rPr lang="en-US" dirty="0"/>
                        <a:t>11:45 – Solomon Islands</a:t>
                      </a:r>
                    </a:p>
                    <a:p>
                      <a:r>
                        <a:rPr lang="en-US" dirty="0"/>
                        <a:t>12:00 – Timor-Leste</a:t>
                      </a:r>
                    </a:p>
                    <a:p>
                      <a:r>
                        <a:rPr lang="en-US" dirty="0"/>
                        <a:t>12:15 - Tonga</a:t>
                      </a:r>
                    </a:p>
                  </a:txBody>
                  <a:tcPr/>
                </a:tc>
                <a:extLst>
                  <a:ext uri="{0D108BD9-81ED-4DB2-BD59-A6C34878D82A}">
                    <a16:rowId xmlns:a16="http://schemas.microsoft.com/office/drawing/2014/main" val="1701793135"/>
                  </a:ext>
                </a:extLst>
              </a:tr>
              <a:tr h="370840">
                <a:tc>
                  <a:txBody>
                    <a:bodyPr/>
                    <a:lstStyle/>
                    <a:p>
                      <a:r>
                        <a:rPr lang="en-US" dirty="0"/>
                        <a:t>10:00 – 10:30</a:t>
                      </a:r>
                      <a:endParaRPr lang="en-AU" dirty="0"/>
                    </a:p>
                  </a:txBody>
                  <a:tcPr>
                    <a:solidFill>
                      <a:schemeClr val="bg1">
                        <a:lumMod val="85000"/>
                      </a:schemeClr>
                    </a:solidFill>
                  </a:tcPr>
                </a:tc>
                <a:tc>
                  <a:txBody>
                    <a:bodyPr/>
                    <a:lstStyle/>
                    <a:p>
                      <a:r>
                        <a:rPr lang="en-US" dirty="0"/>
                        <a:t>Morning tea </a:t>
                      </a:r>
                      <a:endParaRPr lang="en-AU" dirty="0"/>
                    </a:p>
                  </a:txBody>
                  <a:tcPr>
                    <a:solidFill>
                      <a:schemeClr val="bg1">
                        <a:lumMod val="85000"/>
                      </a:schemeClr>
                    </a:solidFill>
                  </a:tcPr>
                </a:tc>
                <a:tc vMerge="1">
                  <a:txBody>
                    <a:bodyPr/>
                    <a:lstStyle/>
                    <a:p>
                      <a:endParaRPr lang="en-AU" dirty="0"/>
                    </a:p>
                  </a:txBody>
                  <a:tcPr>
                    <a:solidFill>
                      <a:schemeClr val="bg1">
                        <a:lumMod val="85000"/>
                      </a:schemeClr>
                    </a:solidFill>
                  </a:tcPr>
                </a:tc>
                <a:extLst>
                  <a:ext uri="{0D108BD9-81ED-4DB2-BD59-A6C34878D82A}">
                    <a16:rowId xmlns:a16="http://schemas.microsoft.com/office/drawing/2014/main" val="2663109121"/>
                  </a:ext>
                </a:extLst>
              </a:tr>
              <a:tr h="370840">
                <a:tc>
                  <a:txBody>
                    <a:bodyPr/>
                    <a:lstStyle/>
                    <a:p>
                      <a:r>
                        <a:rPr lang="en-US" dirty="0"/>
                        <a:t>10:30 – 12:30</a:t>
                      </a:r>
                      <a:endParaRPr lang="en-AU" dirty="0"/>
                    </a:p>
                  </a:txBody>
                  <a:tcPr/>
                </a:tc>
                <a:tc>
                  <a:txBody>
                    <a:bodyPr/>
                    <a:lstStyle/>
                    <a:p>
                      <a:r>
                        <a:rPr lang="en-US" b="1" dirty="0"/>
                        <a:t>Session 2: Country Examples / </a:t>
                      </a:r>
                      <a:r>
                        <a:rPr lang="en-US" b="1" dirty="0" err="1"/>
                        <a:t>Bilaterals</a:t>
                      </a:r>
                      <a:r>
                        <a:rPr lang="en-US" b="1" dirty="0"/>
                        <a:t> </a:t>
                      </a:r>
                    </a:p>
                    <a:p>
                      <a:r>
                        <a:rPr lang="en-US" b="0" dirty="0"/>
                        <a:t>Facilitated Discussion</a:t>
                      </a:r>
                    </a:p>
                  </a:txBody>
                  <a:tcPr/>
                </a:tc>
                <a:tc vMerge="1">
                  <a:txBody>
                    <a:bodyPr/>
                    <a:lstStyle/>
                    <a:p>
                      <a:endParaRPr lang="en-US" dirty="0"/>
                    </a:p>
                  </a:txBody>
                  <a:tcPr/>
                </a:tc>
                <a:extLst>
                  <a:ext uri="{0D108BD9-81ED-4DB2-BD59-A6C34878D82A}">
                    <a16:rowId xmlns:a16="http://schemas.microsoft.com/office/drawing/2014/main" val="2348516659"/>
                  </a:ext>
                </a:extLst>
              </a:tr>
              <a:tr h="370840">
                <a:tc>
                  <a:txBody>
                    <a:bodyPr/>
                    <a:lstStyle/>
                    <a:p>
                      <a:r>
                        <a:rPr lang="en-US" dirty="0"/>
                        <a:t>12:30 – 13:30</a:t>
                      </a:r>
                      <a:endParaRPr lang="en-AU" dirty="0"/>
                    </a:p>
                  </a:txBody>
                  <a:tcPr>
                    <a:solidFill>
                      <a:schemeClr val="bg1">
                        <a:lumMod val="85000"/>
                      </a:schemeClr>
                    </a:solidFill>
                  </a:tcPr>
                </a:tc>
                <a:tc>
                  <a:txBody>
                    <a:bodyPr/>
                    <a:lstStyle/>
                    <a:p>
                      <a:r>
                        <a:rPr lang="en-US" dirty="0"/>
                        <a:t>Lunch </a:t>
                      </a:r>
                      <a:endParaRPr lang="en-AU" dirty="0"/>
                    </a:p>
                  </a:txBody>
                  <a:tcPr>
                    <a:solidFill>
                      <a:schemeClr val="bg1">
                        <a:lumMod val="85000"/>
                      </a:schemeClr>
                    </a:solidFill>
                  </a:tcPr>
                </a:tc>
                <a:tc vMerge="1">
                  <a:txBody>
                    <a:bodyPr/>
                    <a:lstStyle/>
                    <a:p>
                      <a:endParaRPr lang="en-AU" dirty="0"/>
                    </a:p>
                  </a:txBody>
                  <a:tcPr>
                    <a:solidFill>
                      <a:schemeClr val="bg1">
                        <a:lumMod val="85000"/>
                      </a:schemeClr>
                    </a:solidFill>
                  </a:tcPr>
                </a:tc>
                <a:extLst>
                  <a:ext uri="{0D108BD9-81ED-4DB2-BD59-A6C34878D82A}">
                    <a16:rowId xmlns:a16="http://schemas.microsoft.com/office/drawing/2014/main" val="2741493323"/>
                  </a:ext>
                </a:extLst>
              </a:tr>
              <a:tr h="370840">
                <a:tc>
                  <a:txBody>
                    <a:bodyPr/>
                    <a:lstStyle/>
                    <a:p>
                      <a:r>
                        <a:rPr lang="en-US" dirty="0"/>
                        <a:t>13:30 – 15:00</a:t>
                      </a:r>
                      <a:endParaRPr lang="en-AU" dirty="0"/>
                    </a:p>
                  </a:txBody>
                  <a:tcPr/>
                </a:tc>
                <a:tc>
                  <a:txBody>
                    <a:bodyPr/>
                    <a:lstStyle/>
                    <a:p>
                      <a:r>
                        <a:rPr lang="en-US" b="1" dirty="0"/>
                        <a:t>Session 3: </a:t>
                      </a:r>
                      <a:r>
                        <a:rPr lang="en-US" b="1" dirty="0" err="1"/>
                        <a:t>Talanoa</a:t>
                      </a:r>
                      <a:endParaRPr lang="en-US" b="1" dirty="0"/>
                    </a:p>
                    <a:p>
                      <a:r>
                        <a:rPr lang="en-US" b="0" dirty="0"/>
                        <a:t>Small group discussions</a:t>
                      </a:r>
                    </a:p>
                  </a:txBody>
                  <a:tcPr/>
                </a:tc>
                <a:tc vMerge="1">
                  <a:txBody>
                    <a:bodyPr/>
                    <a:lstStyle/>
                    <a:p>
                      <a:endParaRPr lang="en-AU" dirty="0"/>
                    </a:p>
                  </a:txBody>
                  <a:tcPr/>
                </a:tc>
                <a:extLst>
                  <a:ext uri="{0D108BD9-81ED-4DB2-BD59-A6C34878D82A}">
                    <a16:rowId xmlns:a16="http://schemas.microsoft.com/office/drawing/2014/main" val="2222715414"/>
                  </a:ext>
                </a:extLst>
              </a:tr>
              <a:tr h="370840">
                <a:tc>
                  <a:txBody>
                    <a:bodyPr/>
                    <a:lstStyle/>
                    <a:p>
                      <a:r>
                        <a:rPr lang="en-US" dirty="0"/>
                        <a:t>15:00 – 15:30</a:t>
                      </a:r>
                      <a:endParaRPr lang="en-AU" dirty="0"/>
                    </a:p>
                  </a:txBody>
                  <a:tcPr>
                    <a:solidFill>
                      <a:schemeClr val="bg1">
                        <a:lumMod val="85000"/>
                      </a:schemeClr>
                    </a:solidFill>
                  </a:tcPr>
                </a:tc>
                <a:tc>
                  <a:txBody>
                    <a:bodyPr/>
                    <a:lstStyle/>
                    <a:p>
                      <a:r>
                        <a:rPr lang="en-US" b="0" dirty="0"/>
                        <a:t>Afternoon tea</a:t>
                      </a:r>
                      <a:endParaRPr lang="en-AU" b="0" dirty="0"/>
                    </a:p>
                  </a:txBody>
                  <a:tcPr>
                    <a:solidFill>
                      <a:schemeClr val="bg1">
                        <a:lumMod val="85000"/>
                      </a:schemeClr>
                    </a:solidFill>
                  </a:tcPr>
                </a:tc>
                <a:tc>
                  <a:txBody>
                    <a:bodyPr/>
                    <a:lstStyle/>
                    <a:p>
                      <a:endParaRPr lang="en-US" dirty="0"/>
                    </a:p>
                  </a:txBody>
                  <a:tcPr>
                    <a:solidFill>
                      <a:schemeClr val="bg1">
                        <a:lumMod val="85000"/>
                      </a:schemeClr>
                    </a:solidFill>
                  </a:tcPr>
                </a:tc>
                <a:extLst>
                  <a:ext uri="{0D108BD9-81ED-4DB2-BD59-A6C34878D82A}">
                    <a16:rowId xmlns:a16="http://schemas.microsoft.com/office/drawing/2014/main" val="2602240985"/>
                  </a:ext>
                </a:extLst>
              </a:tr>
              <a:tr h="370840">
                <a:tc>
                  <a:txBody>
                    <a:bodyPr/>
                    <a:lstStyle/>
                    <a:p>
                      <a:r>
                        <a:rPr lang="en-US" dirty="0"/>
                        <a:t>15:30 – 17:00</a:t>
                      </a:r>
                      <a:endParaRPr lang="en-AU"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Session 3: </a:t>
                      </a:r>
                      <a:r>
                        <a:rPr lang="en-US" b="1" dirty="0" err="1"/>
                        <a:t>Talanoa</a:t>
                      </a:r>
                      <a:r>
                        <a:rPr lang="en-US" b="1" dirty="0"/>
                        <a:t> (continued)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Small group discussions</a:t>
                      </a:r>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3119186745"/>
                  </a:ext>
                </a:extLst>
              </a:tr>
              <a:tr h="370840">
                <a:tc>
                  <a:txBody>
                    <a:bodyPr/>
                    <a:lstStyle/>
                    <a:p>
                      <a:r>
                        <a:rPr lang="en-US" dirty="0"/>
                        <a:t>17:00 – 17.15</a:t>
                      </a:r>
                      <a:endParaRPr lang="en-AU" dirty="0"/>
                    </a:p>
                  </a:txBody>
                  <a:tcPr>
                    <a:solidFill>
                      <a:schemeClr val="accent1">
                        <a:lumMod val="20000"/>
                        <a:lumOff val="80000"/>
                      </a:schemeClr>
                    </a:solidFill>
                  </a:tcPr>
                </a:tc>
                <a:tc>
                  <a:txBody>
                    <a:bodyPr/>
                    <a:lstStyle/>
                    <a:p>
                      <a:r>
                        <a:rPr lang="en-US" b="1" dirty="0"/>
                        <a:t>Session 4: Wrap Up and Forward</a:t>
                      </a:r>
                    </a:p>
                    <a:p>
                      <a:r>
                        <a:rPr lang="en-US" sz="1800" dirty="0"/>
                        <a:t>Wrap Up and Way Forward</a:t>
                      </a:r>
                      <a:endParaRPr lang="en-AU"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solidFill>
                      <a:schemeClr val="accent1">
                        <a:lumMod val="20000"/>
                        <a:lumOff val="80000"/>
                      </a:schemeClr>
                    </a:solidFill>
                  </a:tcPr>
                </a:tc>
                <a:extLst>
                  <a:ext uri="{0D108BD9-81ED-4DB2-BD59-A6C34878D82A}">
                    <a16:rowId xmlns:a16="http://schemas.microsoft.com/office/drawing/2014/main" val="1542829996"/>
                  </a:ext>
                </a:extLst>
              </a:tr>
            </a:tbl>
          </a:graphicData>
        </a:graphic>
      </p:graphicFrame>
    </p:spTree>
    <p:extLst>
      <p:ext uri="{BB962C8B-B14F-4D97-AF65-F5344CB8AC3E}">
        <p14:creationId xmlns:p14="http://schemas.microsoft.com/office/powerpoint/2010/main" val="474319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Prayer">
            <a:extLst>
              <a:ext uri="{FF2B5EF4-FFF2-40B4-BE49-F238E27FC236}">
                <a16:creationId xmlns:a16="http://schemas.microsoft.com/office/drawing/2014/main" id="{D7CA33DA-AE0A-4E88-80A1-A4151D7D6B5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2096" b="3318"/>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87BDE3E-388D-4F70-940F-EFFCCBCF03BA}"/>
              </a:ext>
            </a:extLst>
          </p:cNvPr>
          <p:cNvSpPr/>
          <p:nvPr/>
        </p:nvSpPr>
        <p:spPr>
          <a:xfrm>
            <a:off x="4387349" y="1200152"/>
            <a:ext cx="6897171" cy="445769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8000" b="1" cap="none" spc="50" dirty="0">
                <a:ln w="0"/>
                <a:solidFill>
                  <a:srgbClr val="FFFFFF"/>
                </a:solidFill>
                <a:effectLst>
                  <a:innerShdw blurRad="63500" dist="50800" dir="13500000">
                    <a:srgbClr val="000000">
                      <a:alpha val="50000"/>
                    </a:srgbClr>
                  </a:innerShdw>
                </a:effectLst>
                <a:latin typeface="+mj-lt"/>
                <a:ea typeface="+mj-ea"/>
                <a:cs typeface="+mj-cs"/>
              </a:rPr>
              <a:t>Prayer</a:t>
            </a:r>
          </a:p>
        </p:txBody>
      </p:sp>
      <p:cxnSp>
        <p:nvCxnSpPr>
          <p:cNvPr id="73" name="Straight Connector 72">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36217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CD8D50A-3294-481F-A28D-28AF102489C6}"/>
              </a:ext>
            </a:extLst>
          </p:cNvPr>
          <p:cNvSpPr>
            <a:spLocks noGrp="1"/>
          </p:cNvSpPr>
          <p:nvPr>
            <p:ph type="subTitle" idx="1"/>
          </p:nvPr>
        </p:nvSpPr>
        <p:spPr/>
        <p:txBody>
          <a:bodyPr>
            <a:normAutofit/>
          </a:bodyPr>
          <a:lstStyle/>
          <a:p>
            <a:r>
              <a:rPr lang="en-US" dirty="0"/>
              <a:t>Application Guideline</a:t>
            </a:r>
          </a:p>
          <a:p>
            <a:r>
              <a:rPr lang="en-US" sz="3000" dirty="0">
                <a:solidFill>
                  <a:schemeClr val="tx1">
                    <a:lumMod val="50000"/>
                    <a:lumOff val="50000"/>
                  </a:schemeClr>
                </a:solidFill>
              </a:rPr>
              <a:t>Session Facilitators: PWP Technical Team</a:t>
            </a:r>
            <a:endParaRPr lang="en-AU" sz="3000" dirty="0">
              <a:solidFill>
                <a:schemeClr val="tx1">
                  <a:lumMod val="50000"/>
                  <a:lumOff val="50000"/>
                </a:schemeClr>
              </a:solidFill>
            </a:endParaRPr>
          </a:p>
          <a:p>
            <a:endParaRPr lang="en-AU" dirty="0"/>
          </a:p>
        </p:txBody>
      </p:sp>
      <p:sp>
        <p:nvSpPr>
          <p:cNvPr id="3" name="Title 2">
            <a:extLst>
              <a:ext uri="{FF2B5EF4-FFF2-40B4-BE49-F238E27FC236}">
                <a16:creationId xmlns:a16="http://schemas.microsoft.com/office/drawing/2014/main" id="{9570AC0E-0E3D-4F6A-9032-E7979963526A}"/>
              </a:ext>
            </a:extLst>
          </p:cNvPr>
          <p:cNvSpPr>
            <a:spLocks noGrp="1"/>
          </p:cNvSpPr>
          <p:nvPr>
            <p:ph type="ctrTitle"/>
          </p:nvPr>
        </p:nvSpPr>
        <p:spPr/>
        <p:txBody>
          <a:bodyPr/>
          <a:lstStyle/>
          <a:p>
            <a:r>
              <a:rPr lang="en-US" dirty="0"/>
              <a:t>Session 1</a:t>
            </a:r>
            <a:endParaRPr lang="en-AU" dirty="0"/>
          </a:p>
        </p:txBody>
      </p:sp>
    </p:spTree>
    <p:extLst>
      <p:ext uri="{BB962C8B-B14F-4D97-AF65-F5344CB8AC3E}">
        <p14:creationId xmlns:p14="http://schemas.microsoft.com/office/powerpoint/2010/main" val="271168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B1BA-8A6F-4C63-992E-654834B06457}"/>
              </a:ext>
            </a:extLst>
          </p:cNvPr>
          <p:cNvSpPr>
            <a:spLocks noGrp="1"/>
          </p:cNvSpPr>
          <p:nvPr>
            <p:ph type="title"/>
          </p:nvPr>
        </p:nvSpPr>
        <p:spPr>
          <a:xfrm>
            <a:off x="573502" y="365125"/>
            <a:ext cx="10515600" cy="1325563"/>
          </a:xfrm>
        </p:spPr>
        <p:txBody>
          <a:bodyPr/>
          <a:lstStyle/>
          <a:p>
            <a:r>
              <a:rPr lang="en-US" dirty="0">
                <a:solidFill>
                  <a:schemeClr val="tx2"/>
                </a:solidFill>
                <a:latin typeface="Verdana" panose="020B0604030504040204" pitchFamily="34" charset="0"/>
                <a:ea typeface="Verdana" panose="020B0604030504040204" pitchFamily="34" charset="0"/>
              </a:rPr>
              <a:t>In Country Project</a:t>
            </a:r>
            <a:endParaRPr lang="en-AU" dirty="0">
              <a:solidFill>
                <a:schemeClr val="tx2"/>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3CBF9775-48CB-46A5-9FFF-DA0371E6C015}"/>
              </a:ext>
            </a:extLst>
          </p:cNvPr>
          <p:cNvPicPr>
            <a:picLocks noChangeAspect="1"/>
          </p:cNvPicPr>
          <p:nvPr/>
        </p:nvPicPr>
        <p:blipFill>
          <a:blip r:embed="rId3"/>
          <a:stretch>
            <a:fillRect/>
          </a:stretch>
        </p:blipFill>
        <p:spPr>
          <a:xfrm rot="710104">
            <a:off x="6389996" y="1486244"/>
            <a:ext cx="3420653" cy="43771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8889B88A-2073-4319-9863-7982DFECDC8D}"/>
              </a:ext>
            </a:extLst>
          </p:cNvPr>
          <p:cNvPicPr>
            <a:picLocks noChangeAspect="1"/>
          </p:cNvPicPr>
          <p:nvPr/>
        </p:nvPicPr>
        <p:blipFill>
          <a:blip r:embed="rId4"/>
          <a:stretch>
            <a:fillRect/>
          </a:stretch>
        </p:blipFill>
        <p:spPr>
          <a:xfrm rot="21107197">
            <a:off x="2841907" y="2031916"/>
            <a:ext cx="3364437" cy="43513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29540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0903D91-9C06-4A2F-8BBF-3FEA3D89481B}"/>
              </a:ext>
            </a:extLst>
          </p:cNvPr>
          <p:cNvGraphicFramePr/>
          <p:nvPr>
            <p:extLst>
              <p:ext uri="{D42A27DB-BD31-4B8C-83A1-F6EECF244321}">
                <p14:modId xmlns:p14="http://schemas.microsoft.com/office/powerpoint/2010/main" val="3723836855"/>
              </p:ext>
            </p:extLst>
          </p:nvPr>
        </p:nvGraphicFramePr>
        <p:xfrm>
          <a:off x="292608" y="902208"/>
          <a:ext cx="11704320" cy="3647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8">
            <a:extLst>
              <a:ext uri="{FF2B5EF4-FFF2-40B4-BE49-F238E27FC236}">
                <a16:creationId xmlns:a16="http://schemas.microsoft.com/office/drawing/2014/main" id="{6E9D0B31-B701-40C1-A93C-C6B5D55C0742}"/>
              </a:ext>
            </a:extLst>
          </p:cNvPr>
          <p:cNvSpPr>
            <a:spLocks noGrp="1"/>
          </p:cNvSpPr>
          <p:nvPr>
            <p:ph type="title"/>
          </p:nvPr>
        </p:nvSpPr>
        <p:spPr/>
        <p:txBody>
          <a:bodyPr/>
          <a:lstStyle/>
          <a:p>
            <a:r>
              <a:rPr lang="en-US" dirty="0"/>
              <a:t>Priority Waste Areas</a:t>
            </a:r>
            <a:endParaRPr lang="en-AU" dirty="0"/>
          </a:p>
        </p:txBody>
      </p:sp>
    </p:spTree>
    <p:extLst>
      <p:ext uri="{BB962C8B-B14F-4D97-AF65-F5344CB8AC3E}">
        <p14:creationId xmlns:p14="http://schemas.microsoft.com/office/powerpoint/2010/main" val="115165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4505A-A0E2-46EF-8F9C-BD3CE9748134}"/>
              </a:ext>
            </a:extLst>
          </p:cNvPr>
          <p:cNvSpPr>
            <a:spLocks noGrp="1"/>
          </p:cNvSpPr>
          <p:nvPr>
            <p:ph type="title"/>
          </p:nvPr>
        </p:nvSpPr>
        <p:spPr/>
        <p:txBody>
          <a:bodyPr/>
          <a:lstStyle/>
          <a:p>
            <a:r>
              <a:rPr lang="en-US" dirty="0"/>
              <a:t>Assessment Criteria  </a:t>
            </a:r>
            <a:endParaRPr lang="en-AU" dirty="0"/>
          </a:p>
        </p:txBody>
      </p:sp>
      <p:sp>
        <p:nvSpPr>
          <p:cNvPr id="9" name="Content Placeholder 8">
            <a:extLst>
              <a:ext uri="{FF2B5EF4-FFF2-40B4-BE49-F238E27FC236}">
                <a16:creationId xmlns:a16="http://schemas.microsoft.com/office/drawing/2014/main" id="{29DC15BF-F487-4379-8B83-3EEEA911AE51}"/>
              </a:ext>
            </a:extLst>
          </p:cNvPr>
          <p:cNvSpPr>
            <a:spLocks noGrp="1"/>
          </p:cNvSpPr>
          <p:nvPr>
            <p:ph idx="1"/>
          </p:nvPr>
        </p:nvSpPr>
        <p:spPr>
          <a:xfrm>
            <a:off x="838200" y="1172029"/>
            <a:ext cx="5087112" cy="4797906"/>
          </a:xfrm>
        </p:spPr>
        <p:txBody>
          <a:bodyPr>
            <a:normAutofit lnSpcReduction="10000"/>
          </a:bodyPr>
          <a:lstStyle/>
          <a:p>
            <a:pPr lvl="0"/>
            <a:r>
              <a:rPr lang="en-AU" dirty="0"/>
              <a:t>Needs Based Prioritisation</a:t>
            </a:r>
          </a:p>
          <a:p>
            <a:pPr lvl="0"/>
            <a:r>
              <a:rPr lang="en-AU" dirty="0"/>
              <a:t>Complementarity </a:t>
            </a:r>
          </a:p>
          <a:p>
            <a:pPr lvl="0"/>
            <a:r>
              <a:rPr lang="en-AU" dirty="0"/>
              <a:t>Cost Efficiency</a:t>
            </a:r>
          </a:p>
          <a:p>
            <a:pPr lvl="0"/>
            <a:r>
              <a:rPr lang="en-AU" dirty="0"/>
              <a:t>Sustainability</a:t>
            </a:r>
          </a:p>
          <a:p>
            <a:pPr lvl="0"/>
            <a:r>
              <a:rPr lang="en-AU" dirty="0"/>
              <a:t>Regional Applicability</a:t>
            </a:r>
          </a:p>
          <a:p>
            <a:pPr lvl="0"/>
            <a:r>
              <a:rPr lang="en-AU" dirty="0"/>
              <a:t>Reduced Environmental Harm</a:t>
            </a:r>
          </a:p>
          <a:p>
            <a:pPr lvl="0"/>
            <a:r>
              <a:rPr lang="en-AU" dirty="0"/>
              <a:t>Adaptation</a:t>
            </a:r>
          </a:p>
          <a:p>
            <a:pPr lvl="0"/>
            <a:r>
              <a:rPr lang="en-AU" dirty="0"/>
              <a:t>Gender-sensitive and rights based approach</a:t>
            </a:r>
          </a:p>
          <a:p>
            <a:pPr lvl="0"/>
            <a:r>
              <a:rPr lang="en-AU" dirty="0"/>
              <a:t>Key Result Areas </a:t>
            </a:r>
          </a:p>
        </p:txBody>
      </p:sp>
      <p:pic>
        <p:nvPicPr>
          <p:cNvPr id="1026" name="Picture 2" descr="Image result for criteria">
            <a:extLst>
              <a:ext uri="{FF2B5EF4-FFF2-40B4-BE49-F238E27FC236}">
                <a16:creationId xmlns:a16="http://schemas.microsoft.com/office/drawing/2014/main" id="{93AE91F7-037E-4754-A2C1-58E5C5F9DA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667" r="20933"/>
          <a:stretch/>
        </p:blipFill>
        <p:spPr bwMode="auto">
          <a:xfrm rot="362437">
            <a:off x="6553200" y="1290320"/>
            <a:ext cx="4602480" cy="381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74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B1BA-8A6F-4C63-992E-654834B06457}"/>
              </a:ext>
            </a:extLst>
          </p:cNvPr>
          <p:cNvSpPr>
            <a:spLocks noGrp="1"/>
          </p:cNvSpPr>
          <p:nvPr>
            <p:ph type="title"/>
          </p:nvPr>
        </p:nvSpPr>
        <p:spPr>
          <a:xfrm>
            <a:off x="573502" y="365125"/>
            <a:ext cx="10515600" cy="1325563"/>
          </a:xfrm>
        </p:spPr>
        <p:txBody>
          <a:bodyPr/>
          <a:lstStyle/>
          <a:p>
            <a:r>
              <a:rPr lang="en-US" dirty="0">
                <a:solidFill>
                  <a:schemeClr val="tx2"/>
                </a:solidFill>
                <a:latin typeface="Verdana" panose="020B0604030504040204" pitchFamily="34" charset="0"/>
                <a:ea typeface="Verdana" panose="020B0604030504040204" pitchFamily="34" charset="0"/>
              </a:rPr>
              <a:t>In Country Project</a:t>
            </a:r>
            <a:endParaRPr lang="en-AU" dirty="0">
              <a:solidFill>
                <a:schemeClr val="tx2"/>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3CBF9775-48CB-46A5-9FFF-DA0371E6C015}"/>
              </a:ext>
            </a:extLst>
          </p:cNvPr>
          <p:cNvPicPr>
            <a:picLocks noChangeAspect="1"/>
          </p:cNvPicPr>
          <p:nvPr/>
        </p:nvPicPr>
        <p:blipFill>
          <a:blip r:embed="rId3"/>
          <a:stretch>
            <a:fillRect/>
          </a:stretch>
        </p:blipFill>
        <p:spPr>
          <a:xfrm rot="710104">
            <a:off x="6389996" y="1486244"/>
            <a:ext cx="3420653" cy="437710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8889B88A-2073-4319-9863-7982DFECDC8D}"/>
              </a:ext>
            </a:extLst>
          </p:cNvPr>
          <p:cNvPicPr>
            <a:picLocks noChangeAspect="1"/>
          </p:cNvPicPr>
          <p:nvPr/>
        </p:nvPicPr>
        <p:blipFill>
          <a:blip r:embed="rId4"/>
          <a:stretch>
            <a:fillRect/>
          </a:stretch>
        </p:blipFill>
        <p:spPr>
          <a:xfrm rot="21107197">
            <a:off x="2841907" y="2031916"/>
            <a:ext cx="3364437" cy="435133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868271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2245</TotalTime>
  <Words>1552</Words>
  <Application>Microsoft Office PowerPoint</Application>
  <PresentationFormat>Widescreen</PresentationFormat>
  <Paragraphs>333</Paragraphs>
  <Slides>25</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Gisha</vt:lpstr>
      <vt:lpstr>Verdana</vt:lpstr>
      <vt:lpstr>Wingdings</vt:lpstr>
      <vt:lpstr>Custom Design</vt:lpstr>
      <vt:lpstr>1_Custom Design</vt:lpstr>
      <vt:lpstr>PacWastePlus Programme</vt:lpstr>
      <vt:lpstr>Session 1</vt:lpstr>
      <vt:lpstr>Bilateral Agenda</vt:lpstr>
      <vt:lpstr>PowerPoint Presentation</vt:lpstr>
      <vt:lpstr>Session 1</vt:lpstr>
      <vt:lpstr>In Country Project</vt:lpstr>
      <vt:lpstr>Priority Waste Areas</vt:lpstr>
      <vt:lpstr>Assessment Criteria  </vt:lpstr>
      <vt:lpstr>In Country Project</vt:lpstr>
      <vt:lpstr>PowerPoint Presentation</vt:lpstr>
      <vt:lpstr>PowerPoint Presentation</vt:lpstr>
      <vt:lpstr>PowerPoint Presentation</vt:lpstr>
      <vt:lpstr>PowerPoint Presentation</vt:lpstr>
      <vt:lpstr>Can’s and Can’t’s </vt:lpstr>
      <vt:lpstr>PowerPoint Presentation</vt:lpstr>
      <vt:lpstr>Session 3</vt:lpstr>
      <vt:lpstr>Talanoa Session 1 (1:30 – 2:15) – 45 mins</vt:lpstr>
      <vt:lpstr>Talanoa Session 2 (2:15 – 3:00) – 45 mins</vt:lpstr>
      <vt:lpstr>PowerPoint Presentation</vt:lpstr>
      <vt:lpstr>Session 3</vt:lpstr>
      <vt:lpstr>Talanoa Session 3 (3:30 – 4:15) – 45 mins</vt:lpstr>
      <vt:lpstr>Talanoa Session 4 (4:15 – 5:00) – 45 mins</vt:lpstr>
      <vt:lpstr>Session 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PacWastePlus Programme</dc:title>
  <dc:creator>Bradley Nolan</dc:creator>
  <cp:lastModifiedBy>Bradley Nolan</cp:lastModifiedBy>
  <cp:revision>113</cp:revision>
  <cp:lastPrinted>2020-02-02T23:58:02Z</cp:lastPrinted>
  <dcterms:created xsi:type="dcterms:W3CDTF">2020-01-22T21:33:54Z</dcterms:created>
  <dcterms:modified xsi:type="dcterms:W3CDTF">2020-02-10T02:46:29Z</dcterms:modified>
</cp:coreProperties>
</file>