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u="sng" dirty="0" smtClean="0">
                <a:solidFill>
                  <a:schemeClr val="accent5"/>
                </a:solidFill>
                <a:latin typeface="Adobe Garamond Pro Bold" panose="02020702060506020403" pitchFamily="18" charset="0"/>
              </a:rPr>
              <a:t>VANUATU </a:t>
            </a:r>
            <a:r>
              <a:rPr lang="en-GB" sz="4000" dirty="0" smtClean="0">
                <a:solidFill>
                  <a:schemeClr val="accent5"/>
                </a:solidFill>
                <a:latin typeface="Adobe Garamond Pro Bold" panose="02020702060506020403" pitchFamily="18" charset="0"/>
              </a:rPr>
              <a:t/>
            </a:r>
            <a:br>
              <a:rPr lang="en-GB" sz="4000" dirty="0" smtClean="0">
                <a:solidFill>
                  <a:schemeClr val="accent5"/>
                </a:solidFill>
                <a:latin typeface="Adobe Garamond Pro Bold" panose="02020702060506020403" pitchFamily="18" charset="0"/>
              </a:rPr>
            </a:br>
            <a:r>
              <a:rPr lang="en-GB" sz="4000" dirty="0" smtClean="0">
                <a:solidFill>
                  <a:schemeClr val="accent5"/>
                </a:solidFill>
                <a:latin typeface="Adobe Garamond Pro Bold" panose="02020702060506020403" pitchFamily="18" charset="0"/>
              </a:rPr>
              <a:t>PACWASTE PLUS STEERING COMMITTEE MEETING</a:t>
            </a:r>
            <a:br>
              <a:rPr lang="en-GB" sz="4000" dirty="0" smtClean="0">
                <a:solidFill>
                  <a:schemeClr val="accent5"/>
                </a:solidFill>
                <a:latin typeface="Adobe Garamond Pro Bold" panose="02020702060506020403" pitchFamily="18" charset="0"/>
              </a:rPr>
            </a:br>
            <a:endParaRPr lang="en-GB" sz="4000" dirty="0">
              <a:solidFill>
                <a:schemeClr val="accent5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034119"/>
            <a:ext cx="9070848" cy="131781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GB" b="1" dirty="0" smtClean="0">
                <a:latin typeface="Bodoni MT" panose="02070603080606020203" pitchFamily="18" charset="0"/>
                <a:ea typeface="Ebrima" panose="02000000000000000000" pitchFamily="2" charset="0"/>
                <a:cs typeface="Ebrima" panose="02000000000000000000" pitchFamily="2" charset="0"/>
              </a:rPr>
              <a:t>Ionie Bolenga</a:t>
            </a:r>
          </a:p>
          <a:p>
            <a:r>
              <a:rPr lang="en-GB" b="1" dirty="0" smtClean="0">
                <a:latin typeface="Bodoni MT" panose="02070603080606020203" pitchFamily="18" charset="0"/>
                <a:ea typeface="Ebrima" panose="02000000000000000000" pitchFamily="2" charset="0"/>
                <a:cs typeface="Ebrima" panose="02000000000000000000" pitchFamily="2" charset="0"/>
              </a:rPr>
              <a:t>Principal Officer: Waste Management &amp; Pollution Control</a:t>
            </a:r>
          </a:p>
          <a:p>
            <a:r>
              <a:rPr lang="en-GB" b="1" dirty="0" smtClean="0">
                <a:latin typeface="Bodoni MT" panose="02070603080606020203" pitchFamily="18" charset="0"/>
                <a:ea typeface="Ebrima" panose="02000000000000000000" pitchFamily="2" charset="0"/>
                <a:cs typeface="Ebrima" panose="02000000000000000000" pitchFamily="2" charset="0"/>
              </a:rPr>
              <a:t>Environmental Protection Division</a:t>
            </a:r>
          </a:p>
          <a:p>
            <a:r>
              <a:rPr lang="en-GB" b="1" dirty="0" smtClean="0">
                <a:latin typeface="Bodoni MT" panose="02070603080606020203" pitchFamily="18" charset="0"/>
                <a:ea typeface="Ebrima" panose="02000000000000000000" pitchFamily="2" charset="0"/>
                <a:cs typeface="Ebrima" panose="02000000000000000000" pitchFamily="2" charset="0"/>
              </a:rPr>
              <a:t>Department of Environmental Protection &amp; Conservation (DEPC)</a:t>
            </a:r>
          </a:p>
          <a:p>
            <a:r>
              <a:rPr lang="en-GB" b="1" dirty="0" smtClean="0">
                <a:latin typeface="Bodoni MT" panose="02070603080606020203" pitchFamily="18" charset="0"/>
                <a:ea typeface="Ebrima" panose="02000000000000000000" pitchFamily="2" charset="0"/>
                <a:cs typeface="Ebrima" panose="02000000000000000000" pitchFamily="2" charset="0"/>
              </a:rPr>
              <a:t>Republic of Vanuatu</a:t>
            </a:r>
            <a:endParaRPr lang="en-GB" b="1" dirty="0">
              <a:latin typeface="Bodoni MT" panose="02070603080606020203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054" y="1421397"/>
            <a:ext cx="1161537" cy="14293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9871" y="1388227"/>
            <a:ext cx="1745522" cy="216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COUNTRY PRIORITIES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Wastes recyclables</a:t>
            </a:r>
            <a:r>
              <a:rPr lang="en-GB" sz="2000" dirty="0" smtClean="0"/>
              <a:t>; PLASTICS</a:t>
            </a:r>
            <a:r>
              <a:rPr lang="en-GB" sz="2000" dirty="0" smtClean="0"/>
              <a:t>: Single-Use </a:t>
            </a:r>
            <a:r>
              <a:rPr lang="en-GB" sz="2000" dirty="0" smtClean="0"/>
              <a:t>Plastics including soft plastics and hard plastics </a:t>
            </a:r>
            <a:r>
              <a:rPr lang="en-GB" sz="20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 Waste</a:t>
            </a:r>
            <a:r>
              <a:rPr lang="en-GB" sz="2000" dirty="0" smtClean="0"/>
              <a:t>; majority of waste to the landfill is organic waste, no waste segregation resulting in the need to u</a:t>
            </a:r>
            <a:r>
              <a:rPr lang="en-GB" sz="2000" dirty="0" smtClean="0"/>
              <a:t>pgrade </a:t>
            </a:r>
            <a:r>
              <a:rPr lang="en-GB" sz="2000" dirty="0" smtClean="0"/>
              <a:t>of current </a:t>
            </a:r>
            <a:r>
              <a:rPr lang="en-GB" sz="2000" dirty="0" smtClean="0"/>
              <a:t>landfill</a:t>
            </a:r>
            <a:r>
              <a:rPr lang="en-GB" sz="2000" dirty="0" smtClean="0"/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Disaster Waste</a:t>
            </a:r>
            <a:r>
              <a:rPr lang="en-GB" sz="2000" dirty="0" smtClean="0"/>
              <a:t>; Ships wrecks after Cyclone PAM, poses threat of oil spillage into the surrounding sea and beach.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Bulky Waste</a:t>
            </a:r>
            <a:r>
              <a:rPr lang="en-GB" sz="2000" dirty="0" smtClean="0"/>
              <a:t>; there are a number of illegal dumpsites especially in communities and near main wharf area (waste from ships).</a:t>
            </a:r>
            <a:endParaRPr lang="en-GB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E-waste waste </a:t>
            </a:r>
            <a:r>
              <a:rPr lang="en-GB" sz="2000" dirty="0" smtClean="0"/>
              <a:t>recovery and export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 water </a:t>
            </a:r>
            <a:r>
              <a:rPr lang="en-GB" sz="2000" dirty="0" smtClean="0"/>
              <a:t>– Road construction works required sideway pits to manage waste water during heavy rains; all other solid wastes including recyclables are captured in the filled in pits.</a:t>
            </a:r>
            <a:endParaRPr lang="en-GB" sz="2000" dirty="0" smtClean="0"/>
          </a:p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236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OTHER WASTE MANAGEMENT ISSUES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20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Waste:  </a:t>
            </a:r>
            <a:r>
              <a:rPr lang="en-GB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Disposable Diapers 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20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</a:t>
            </a:r>
            <a:r>
              <a:rPr lang="en-GB" sz="20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n-GB" sz="2000" dirty="0">
                <a:solidFill>
                  <a:prstClr val="white"/>
                </a:solidFill>
              </a:rPr>
              <a:t>: Proper &amp; Safe Handling of medical </a:t>
            </a:r>
            <a:r>
              <a:rPr lang="en-GB" sz="2000" dirty="0" smtClean="0">
                <a:solidFill>
                  <a:prstClr val="white"/>
                </a:solidFill>
              </a:rPr>
              <a:t>waste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Hazardous Waste</a:t>
            </a:r>
            <a:r>
              <a:rPr lang="en-GB" sz="2000" dirty="0" smtClean="0"/>
              <a:t>: Recovery &amp; Export of Solar Batteries</a:t>
            </a:r>
          </a:p>
          <a:p>
            <a:pPr marL="0" indent="0" algn="just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325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27442"/>
            <a:ext cx="10058400" cy="607982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MANAGEMENT OF 8 WASTE STREAMS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10058400" cy="5190565"/>
          </a:xfrm>
        </p:spPr>
        <p:txBody>
          <a:bodyPr>
            <a:noAutofit/>
          </a:bodyPr>
          <a:lstStyle/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Wastes recyclables</a:t>
            </a:r>
            <a:r>
              <a:rPr lang="en-GB" sz="1400" dirty="0">
                <a:solidFill>
                  <a:prstClr val="white"/>
                </a:solidFill>
              </a:rPr>
              <a:t>; PLASTICS: </a:t>
            </a:r>
            <a:r>
              <a:rPr lang="en-GB" sz="1400" dirty="0" smtClean="0">
                <a:solidFill>
                  <a:prstClr val="white"/>
                </a:solidFill>
              </a:rPr>
              <a:t>The 1</a:t>
            </a:r>
            <a:r>
              <a:rPr lang="en-GB" sz="1400" baseline="30000" dirty="0" smtClean="0">
                <a:solidFill>
                  <a:prstClr val="white"/>
                </a:solidFill>
              </a:rPr>
              <a:t>st</a:t>
            </a:r>
            <a:r>
              <a:rPr lang="en-GB" sz="1400" dirty="0" smtClean="0">
                <a:solidFill>
                  <a:prstClr val="white"/>
                </a:solidFill>
              </a:rPr>
              <a:t> &amp; 2</a:t>
            </a:r>
            <a:r>
              <a:rPr lang="en-GB" sz="1400" baseline="30000" dirty="0" smtClean="0">
                <a:solidFill>
                  <a:prstClr val="white"/>
                </a:solidFill>
              </a:rPr>
              <a:t>nd</a:t>
            </a:r>
            <a:r>
              <a:rPr lang="en-GB" sz="1400" dirty="0" smtClean="0">
                <a:solidFill>
                  <a:prstClr val="white"/>
                </a:solidFill>
              </a:rPr>
              <a:t> Phase of the Ban on Single-Use Plastics – Vanuatu will soon launch its National Plastics Strategy that is currently being drafted by the UK Technical Adviser on Plastics.</a:t>
            </a:r>
            <a:endParaRPr lang="en-GB" sz="1400" dirty="0">
              <a:solidFill>
                <a:prstClr val="white"/>
              </a:solidFill>
            </a:endParaRP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 Waste</a:t>
            </a:r>
            <a:r>
              <a:rPr lang="en-GB" sz="1400" dirty="0">
                <a:solidFill>
                  <a:prstClr val="white"/>
                </a:solidFill>
              </a:rPr>
              <a:t>; </a:t>
            </a:r>
            <a:r>
              <a:rPr lang="en-GB" sz="1400" dirty="0" smtClean="0">
                <a:solidFill>
                  <a:prstClr val="white"/>
                </a:solidFill>
              </a:rPr>
              <a:t>The J-PRISM II Project has this year undertaken a Composition Training with the Main Market Vendors in an effort to discourage organic waste transfer to landfill – currently, majority </a:t>
            </a:r>
            <a:r>
              <a:rPr lang="en-GB" sz="1400" dirty="0">
                <a:solidFill>
                  <a:prstClr val="white"/>
                </a:solidFill>
              </a:rPr>
              <a:t>of waste to the landfill is organic waste, </a:t>
            </a:r>
            <a:r>
              <a:rPr lang="en-GB" sz="1400" dirty="0" smtClean="0">
                <a:solidFill>
                  <a:prstClr val="white"/>
                </a:solidFill>
              </a:rPr>
              <a:t>people do not practice waste </a:t>
            </a:r>
            <a:r>
              <a:rPr lang="en-GB" sz="1400" dirty="0">
                <a:solidFill>
                  <a:prstClr val="white"/>
                </a:solidFill>
              </a:rPr>
              <a:t>segregation resulting in the need to upgrade of current </a:t>
            </a:r>
            <a:r>
              <a:rPr lang="en-GB" sz="1400" dirty="0" smtClean="0">
                <a:solidFill>
                  <a:prstClr val="white"/>
                </a:solidFill>
              </a:rPr>
              <a:t>landfill. </a:t>
            </a:r>
            <a:endParaRPr lang="en-GB" sz="1400" dirty="0">
              <a:solidFill>
                <a:prstClr val="white"/>
              </a:solidFill>
            </a:endParaRP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Disaster Waste</a:t>
            </a:r>
            <a:r>
              <a:rPr lang="en-GB" sz="1400" dirty="0">
                <a:solidFill>
                  <a:prstClr val="white"/>
                </a:solidFill>
              </a:rPr>
              <a:t>; </a:t>
            </a:r>
            <a:r>
              <a:rPr lang="en-GB" sz="1400" dirty="0" smtClean="0">
                <a:solidFill>
                  <a:prstClr val="white"/>
                </a:solidFill>
              </a:rPr>
              <a:t>A number of Government Agencies have mandates on specific provisions of for vessel removal to address this issue; so far no practical approach has been undertaken to address the issue. J-PRISM will conduct a Disaster Waste Workshop in March to help us develop our draft Disaster Management Plan.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Bulky </a:t>
            </a:r>
            <a:r>
              <a:rPr lang="en-GB" sz="14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n-GB" sz="1400" dirty="0">
                <a:solidFill>
                  <a:prstClr val="white"/>
                </a:solidFill>
              </a:rPr>
              <a:t>; </a:t>
            </a:r>
            <a:r>
              <a:rPr lang="en-GB" sz="1400" dirty="0" smtClean="0">
                <a:solidFill>
                  <a:prstClr val="white"/>
                </a:solidFill>
              </a:rPr>
              <a:t>Regular monitoring is undertaken jointly with the Municipalities and Provincial Governments to address the issue of illegal dumping in respective jurisdictions.</a:t>
            </a:r>
            <a:endParaRPr lang="en-GB" sz="1400" dirty="0">
              <a:solidFill>
                <a:prstClr val="white"/>
              </a:solidFill>
            </a:endParaRP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E-waste </a:t>
            </a:r>
            <a:r>
              <a:rPr lang="en-GB" sz="14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waste; </a:t>
            </a:r>
            <a:r>
              <a:rPr lang="en-GB" sz="1400" dirty="0" smtClean="0">
                <a:solidFill>
                  <a:prstClr val="white"/>
                </a:solidFill>
              </a:rPr>
              <a:t>Initial discussions have initiated during the PACWASTE PLUS Project Team visit to Vanuatu – other than that Vanuatu initially benefitted from the PACWASTE Project.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 smtClean="0">
                <a:solidFill>
                  <a:prstClr val="white"/>
                </a:solidFill>
              </a:rPr>
              <a:t>Hazardous Waste Asbestos</a:t>
            </a:r>
            <a:r>
              <a:rPr lang="en-GB" sz="1400" dirty="0" smtClean="0">
                <a:solidFill>
                  <a:prstClr val="white"/>
                </a:solidFill>
              </a:rPr>
              <a:t>; Vanuatu is yet to amend its legislations to include the ban on the importation of asbestos – legislative approach to manage Asbestos in country.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 smtClean="0">
                <a:solidFill>
                  <a:prstClr val="white"/>
                </a:solidFill>
              </a:rPr>
              <a:t>Healthcare Waste: </a:t>
            </a:r>
            <a:r>
              <a:rPr lang="en-GB" sz="1400" dirty="0" smtClean="0">
                <a:solidFill>
                  <a:prstClr val="white"/>
                </a:solidFill>
              </a:rPr>
              <a:t>The PACWASTE PLUS Project has provided funding for the maintenance and repair of at least two Hospital Incinerators – the Project package also included providing maintenance training.</a:t>
            </a:r>
            <a:endParaRPr lang="en-GB" sz="1400" dirty="0">
              <a:solidFill>
                <a:prstClr val="white"/>
              </a:solidFill>
            </a:endParaRP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400" b="1" u="sng" dirty="0">
                <a:solidFill>
                  <a:prstClr val="white"/>
                </a:solidFill>
              </a:rPr>
              <a:t>Waste water </a:t>
            </a:r>
            <a:r>
              <a:rPr lang="en-GB" sz="1400" dirty="0">
                <a:solidFill>
                  <a:prstClr val="white"/>
                </a:solidFill>
              </a:rPr>
              <a:t>– Road construction works required sideway pits to manage waste water during heavy rains; all other solid wastes including recyclables are captured in the filled in pits</a:t>
            </a:r>
            <a:r>
              <a:rPr lang="en-GB" sz="1400" dirty="0" smtClean="0">
                <a:solidFill>
                  <a:prstClr val="white"/>
                </a:solidFill>
              </a:rPr>
              <a:t>. The Ministry of Public Utility has confirmed that this is the current measure to management waste water during heavy rains – when filled in water dries up, the recyclables and other waste can easily be collected.</a:t>
            </a:r>
            <a:endParaRPr lang="en-GB" sz="14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9307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CHALLENGES &amp; LIMITATIONS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main challenge is meeting Project expectations given that our priority waste management issues as an environmental issue is crosscutting with other social and political issues.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Attempting the  most possible holistic approach is always the bes</a:t>
            </a:r>
            <a:r>
              <a:rPr lang="en-GB" dirty="0" smtClean="0"/>
              <a:t>t practice so that at least our people in the communities will have the opportunity to take ownership of the projects.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Transferability Issues: Like any other Pacific Island Country, the priorities of a current active Government may NOT necessarily be the same priorities of the Next Government</a:t>
            </a:r>
            <a:r>
              <a:rPr lang="en-GB" smtClean="0"/>
              <a:t>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Ability to change the mind-sets of communities into making waste management a priority.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09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THREE PRIORITY ISSUES FOR VANUATU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9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Wastes recyclables</a:t>
            </a:r>
            <a:r>
              <a:rPr lang="en-GB" sz="1900" dirty="0">
                <a:solidFill>
                  <a:prstClr val="white"/>
                </a:solidFill>
              </a:rPr>
              <a:t>; PLASTICS: Single-Use Plastics including soft plastics and hard </a:t>
            </a:r>
            <a:r>
              <a:rPr lang="en-GB" sz="1900" dirty="0" smtClean="0">
                <a:solidFill>
                  <a:prstClr val="white"/>
                </a:solidFill>
              </a:rPr>
              <a:t>plastics –  including efforts to find cheaper  alternatives of Disposable Diapers such as Reusable Diapers.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9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 </a:t>
            </a:r>
            <a:r>
              <a:rPr lang="en-GB" sz="19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n-GB" sz="1900" dirty="0">
                <a:solidFill>
                  <a:prstClr val="white"/>
                </a:solidFill>
              </a:rPr>
              <a:t>; majority of waste to the landfill is organic waste, no waste  </a:t>
            </a:r>
            <a:r>
              <a:rPr lang="en-GB" sz="1900" dirty="0" smtClean="0">
                <a:solidFill>
                  <a:prstClr val="white"/>
                </a:solidFill>
              </a:rPr>
              <a:t>  segregation </a:t>
            </a:r>
            <a:r>
              <a:rPr lang="en-GB" sz="1900" dirty="0">
                <a:solidFill>
                  <a:prstClr val="white"/>
                </a:solidFill>
              </a:rPr>
              <a:t>resulting in the need to upgrade of current </a:t>
            </a:r>
            <a:r>
              <a:rPr lang="en-GB" sz="1900" dirty="0" smtClean="0">
                <a:solidFill>
                  <a:prstClr val="white"/>
                </a:solidFill>
              </a:rPr>
              <a:t>landfill.</a:t>
            </a:r>
          </a:p>
          <a:p>
            <a:pPr marL="342900" lvl="0" indent="-342900" algn="just">
              <a:buClr>
                <a:srgbClr val="E3DED1">
                  <a:lumMod val="60000"/>
                  <a:lumOff val="40000"/>
                </a:srgbClr>
              </a:buClr>
              <a:buFont typeface="+mj-lt"/>
              <a:buAutoNum type="arabicPeriod"/>
            </a:pPr>
            <a:r>
              <a:rPr lang="en-GB" sz="19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Bulky </a:t>
            </a:r>
            <a:r>
              <a:rPr lang="en-GB" sz="19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n-GB" sz="1900" dirty="0">
                <a:solidFill>
                  <a:prstClr val="white"/>
                </a:solidFill>
              </a:rPr>
              <a:t>; there are a number of illegal dumpsites especially in communities and near main wharf area (waste from ships).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54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WAY FORWARD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Vanuatu’s approach to this round of Project proposals is for a ‘</a:t>
            </a:r>
            <a:r>
              <a:rPr lang="en-GB" b="1" u="sng" dirty="0" smtClean="0"/>
              <a:t>Community-based Waste Management Project with piloted communities’</a:t>
            </a:r>
            <a:r>
              <a:rPr lang="en-GB" u="sng" dirty="0" smtClean="0"/>
              <a:t>.</a:t>
            </a:r>
          </a:p>
          <a:p>
            <a:pPr marL="0" indent="0">
              <a:buNone/>
            </a:pPr>
            <a:endParaRPr lang="en-GB" u="sng" dirty="0" smtClean="0"/>
          </a:p>
          <a:p>
            <a:r>
              <a:rPr lang="en-GB" dirty="0" smtClean="0"/>
              <a:t>This project proposal although still  in design stages will aim to add value to existing Government and NGO projects that are already happening in the communities around Vanuatu. </a:t>
            </a:r>
          </a:p>
          <a:p>
            <a:endParaRPr lang="en-GB" dirty="0" smtClean="0"/>
          </a:p>
          <a:p>
            <a:r>
              <a:rPr lang="en-GB" dirty="0" smtClean="0"/>
              <a:t>We want to make an impact at the community level as majority of our population in the communities need empowerment and confidence building to mobilize and make a change in the waste management sector.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To maintain the pristine nature of Vanuatu, we will continue to advocate for Greener Environment, Cleaner Oceans, Healthier People &amp; Plastic-free Vanuatu.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87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0541" y="2767281"/>
            <a:ext cx="97356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spcBef>
                <a:spcPts val="900"/>
              </a:spcBef>
              <a:buClr>
                <a:srgbClr val="E3DED1">
                  <a:lumMod val="60000"/>
                  <a:lumOff val="40000"/>
                </a:srgbClr>
              </a:buClr>
            </a:pPr>
            <a:r>
              <a:rPr lang="en-GB" sz="4000" b="1" dirty="0">
                <a:solidFill>
                  <a:prstClr val="white"/>
                </a:solidFill>
              </a:rPr>
              <a:t>THANK YOU FOR YOUR </a:t>
            </a:r>
            <a:r>
              <a:rPr lang="en-GB" sz="4000" b="1" dirty="0" smtClean="0">
                <a:solidFill>
                  <a:prstClr val="white"/>
                </a:solidFill>
              </a:rPr>
              <a:t>ATTENTION </a:t>
            </a:r>
            <a:r>
              <a:rPr lang="en-GB" sz="40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</a:t>
            </a:r>
            <a:endParaRPr lang="en-GB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80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565</TotalTime>
  <Words>819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Adobe Garamond Pro Bold</vt:lpstr>
      <vt:lpstr>Arial</vt:lpstr>
      <vt:lpstr>Bodoni MT</vt:lpstr>
      <vt:lpstr>Century Gothic</vt:lpstr>
      <vt:lpstr>Ebrima</vt:lpstr>
      <vt:lpstr>Wingdings</vt:lpstr>
      <vt:lpstr>Savon</vt:lpstr>
      <vt:lpstr>VANUATU  PACWASTE PLUS STEERING COMMITTEE MEETING </vt:lpstr>
      <vt:lpstr>COUNTRY PRIORITIES</vt:lpstr>
      <vt:lpstr>OTHER WASTE MANAGEMENT ISSUES</vt:lpstr>
      <vt:lpstr>MANAGEMENT OF 8 WASTE STREAMS</vt:lpstr>
      <vt:lpstr>CHALLENGES &amp; LIMITATIONS</vt:lpstr>
      <vt:lpstr>THREE PRIORITY ISSUES FOR VANUATU</vt:lpstr>
      <vt:lpstr>WAY FORWARD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PACWASTE PLUS STEERING COMMITTEE MEETING</dc:title>
  <dc:creator>Ionie Bolenga</dc:creator>
  <cp:lastModifiedBy>Ionie Bolenga</cp:lastModifiedBy>
  <cp:revision>22</cp:revision>
  <dcterms:created xsi:type="dcterms:W3CDTF">2020-01-30T21:03:28Z</dcterms:created>
  <dcterms:modified xsi:type="dcterms:W3CDTF">2020-02-07T06:44:59Z</dcterms:modified>
</cp:coreProperties>
</file>