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5" r:id="rId3"/>
    <p:sldId id="326" r:id="rId4"/>
    <p:sldId id="257" r:id="rId5"/>
    <p:sldId id="329" r:id="rId6"/>
    <p:sldId id="376" r:id="rId7"/>
    <p:sldId id="377" r:id="rId8"/>
    <p:sldId id="259" r:id="rId9"/>
    <p:sldId id="311" r:id="rId10"/>
    <p:sldId id="263" r:id="rId11"/>
    <p:sldId id="330" r:id="rId12"/>
    <p:sldId id="314" r:id="rId13"/>
    <p:sldId id="331" r:id="rId14"/>
    <p:sldId id="270" r:id="rId15"/>
    <p:sldId id="332" r:id="rId16"/>
    <p:sldId id="312" r:id="rId17"/>
    <p:sldId id="333" r:id="rId18"/>
    <p:sldId id="334" r:id="rId19"/>
    <p:sldId id="272" r:id="rId20"/>
    <p:sldId id="321" r:id="rId21"/>
    <p:sldId id="335" r:id="rId22"/>
    <p:sldId id="273" r:id="rId23"/>
    <p:sldId id="336" r:id="rId24"/>
    <p:sldId id="315" r:id="rId25"/>
    <p:sldId id="337" r:id="rId26"/>
    <p:sldId id="277" r:id="rId27"/>
    <p:sldId id="338" r:id="rId28"/>
    <p:sldId id="372" r:id="rId29"/>
    <p:sldId id="373" r:id="rId30"/>
    <p:sldId id="279" r:id="rId31"/>
    <p:sldId id="339" r:id="rId32"/>
    <p:sldId id="374" r:id="rId33"/>
    <p:sldId id="375" r:id="rId34"/>
    <p:sldId id="323" r:id="rId35"/>
    <p:sldId id="340" r:id="rId36"/>
    <p:sldId id="282" r:id="rId37"/>
    <p:sldId id="343" r:id="rId38"/>
    <p:sldId id="283" r:id="rId39"/>
    <p:sldId id="344" r:id="rId40"/>
    <p:sldId id="322" r:id="rId41"/>
    <p:sldId id="345" r:id="rId42"/>
    <p:sldId id="284" r:id="rId43"/>
    <p:sldId id="346" r:id="rId44"/>
    <p:sldId id="319" r:id="rId45"/>
    <p:sldId id="349" r:id="rId46"/>
    <p:sldId id="324" r:id="rId47"/>
    <p:sldId id="352" r:id="rId48"/>
    <p:sldId id="327" r:id="rId49"/>
    <p:sldId id="354" r:id="rId50"/>
    <p:sldId id="328" r:id="rId51"/>
    <p:sldId id="357" r:id="rId52"/>
    <p:sldId id="316" r:id="rId53"/>
    <p:sldId id="358" r:id="rId54"/>
    <p:sldId id="296" r:id="rId55"/>
    <p:sldId id="361" r:id="rId56"/>
    <p:sldId id="313" r:id="rId57"/>
    <p:sldId id="359" r:id="rId58"/>
    <p:sldId id="320" r:id="rId59"/>
    <p:sldId id="362" r:id="rId60"/>
    <p:sldId id="297" r:id="rId61"/>
    <p:sldId id="363" r:id="rId62"/>
    <p:sldId id="318" r:id="rId63"/>
    <p:sldId id="364" r:id="rId64"/>
    <p:sldId id="300" r:id="rId65"/>
    <p:sldId id="365" r:id="rId66"/>
    <p:sldId id="308" r:id="rId67"/>
    <p:sldId id="370" r:id="rId68"/>
    <p:sldId id="304" r:id="rId69"/>
    <p:sldId id="368" r:id="rId70"/>
    <p:sldId id="310" r:id="rId71"/>
    <p:sldId id="371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6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1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3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8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4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8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1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0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1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1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955EB-6E5E-4461-8641-A91B6D54F6B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1BE43-456C-412F-BE67-C69205483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Non-</a:t>
            </a:r>
            <a:r>
              <a:rPr lang="en-US" i="1" dirty="0" err="1" smtClean="0"/>
              <a:t>Acropora</a:t>
            </a:r>
            <a:r>
              <a:rPr lang="en-US" i="1" dirty="0" smtClean="0"/>
              <a:t>, </a:t>
            </a:r>
            <a:r>
              <a:rPr lang="en-US" dirty="0" smtClean="0"/>
              <a:t>non-</a:t>
            </a:r>
            <a:r>
              <a:rPr lang="en-US" i="1" dirty="0" err="1" smtClean="0"/>
              <a:t>Isopora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Practice Module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Douglas </a:t>
            </a:r>
            <a:r>
              <a:rPr lang="en-US" dirty="0" err="1" smtClean="0"/>
              <a:t>Fenner</a:t>
            </a:r>
            <a:r>
              <a:rPr lang="en-US" dirty="0" smtClean="0"/>
              <a:t>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5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399" y="4644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 descr="IMG_9532Euphyllia paradivi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161732"/>
            <a:ext cx="7315199" cy="5620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983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399" y="4644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Euphyllia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paradivisa</a:t>
            </a:r>
            <a:endParaRPr lang="en-US" sz="3200" dirty="0"/>
          </a:p>
        </p:txBody>
      </p:sp>
      <p:pic>
        <p:nvPicPr>
          <p:cNvPr id="3" name="Picture 2" descr="IMG_9532Euphyllia paradivi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161732"/>
            <a:ext cx="7315199" cy="5620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79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855" y="5937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 descr="C:\Users\Owner\Pictures\Picasa\Exports\Seriatopora hystrix\IMG_5767 Seriatopora hystrix RT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02372"/>
            <a:ext cx="7772400" cy="5503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781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855" y="5937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Seriatopora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hystrix</a:t>
            </a:r>
            <a:endParaRPr lang="en-US" sz="3200" dirty="0"/>
          </a:p>
        </p:txBody>
      </p:sp>
      <p:pic>
        <p:nvPicPr>
          <p:cNvPr id="3" name="Picture 2" descr="C:\Users\Owner\Pictures\Picasa\Exports\Seriatopora hystrix\IMG_5767 Seriatopora hystrix RT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02372"/>
            <a:ext cx="7772400" cy="5503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595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" b="9046"/>
          <a:stretch/>
        </p:blipFill>
        <p:spPr bwMode="auto">
          <a:xfrm>
            <a:off x="2286000" y="1353502"/>
            <a:ext cx="7315200" cy="5352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7768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Pavona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diffluens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" b="9046"/>
          <a:stretch/>
        </p:blipFill>
        <p:spPr bwMode="auto">
          <a:xfrm>
            <a:off x="2286000" y="1353502"/>
            <a:ext cx="7315200" cy="5352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2356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" t="2122" r="27"/>
          <a:stretch/>
        </p:blipFill>
        <p:spPr>
          <a:xfrm>
            <a:off x="2209800" y="1163002"/>
            <a:ext cx="7543800" cy="55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618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Seriatopora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aculeata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" t="2122" r="27"/>
          <a:stretch/>
        </p:blipFill>
        <p:spPr>
          <a:xfrm>
            <a:off x="2209800" y="1163002"/>
            <a:ext cx="7543800" cy="55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i="1" dirty="0"/>
          </a:p>
        </p:txBody>
      </p:sp>
      <p:pic>
        <p:nvPicPr>
          <p:cNvPr id="3" name="Picture 2" descr="C:\Users\Owner\Pictures\Picasa\Exports\Pavona diffluens\IMG_5856Pavona diffluens Olosega CR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55482"/>
            <a:ext cx="7239000" cy="4597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767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Pavona</a:t>
            </a:r>
            <a:r>
              <a:rPr lang="en-US" sz="3200" dirty="0" smtClean="0"/>
              <a:t> </a:t>
            </a:r>
            <a:r>
              <a:rPr lang="en-US" sz="3200" i="1" dirty="0" err="1" smtClean="0"/>
              <a:t>diffluens</a:t>
            </a:r>
            <a:endParaRPr lang="en-US" sz="3200" i="1" dirty="0"/>
          </a:p>
        </p:txBody>
      </p:sp>
      <p:pic>
        <p:nvPicPr>
          <p:cNvPr id="3" name="Picture 2" descr="C:\Users\Owner\Pictures\Picasa\Exports\Pavona diffluens\IMG_5856Pavona diffluens Olosega CR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55482"/>
            <a:ext cx="7239000" cy="4597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171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43" y="958791"/>
            <a:ext cx="8524314" cy="58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4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1"/>
            <a:ext cx="7416800" cy="56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72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Euphyllia</a:t>
            </a:r>
            <a:r>
              <a:rPr lang="en-US" i="1" dirty="0" smtClean="0"/>
              <a:t> </a:t>
            </a:r>
            <a:r>
              <a:rPr lang="en-US" i="1" dirty="0" err="1" smtClean="0"/>
              <a:t>glabrescens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1"/>
            <a:ext cx="7416800" cy="56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45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dirty="0" smtClean="0"/>
              <a:t>	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28" y="826408"/>
            <a:ext cx="8044873" cy="60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91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i="1" dirty="0" err="1" smtClean="0"/>
              <a:t>Pavona</a:t>
            </a:r>
            <a:r>
              <a:rPr lang="en-US" i="1" dirty="0" smtClean="0"/>
              <a:t> </a:t>
            </a:r>
            <a:r>
              <a:rPr lang="en-US" i="1" dirty="0" err="1" smtClean="0"/>
              <a:t>diffluens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28" y="826408"/>
            <a:ext cx="8044873" cy="60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72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 descr="IMG_9529Euphyllia paradivi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163955"/>
            <a:ext cx="7543799" cy="5541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136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Euphyllia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paradivisa</a:t>
            </a:r>
            <a:endParaRPr lang="en-US" sz="3200" dirty="0"/>
          </a:p>
        </p:txBody>
      </p:sp>
      <p:pic>
        <p:nvPicPr>
          <p:cNvPr id="3" name="Picture 2" descr="IMG_9529Euphyllia paradivi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163955"/>
            <a:ext cx="7543799" cy="5541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006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dirty="0"/>
          </a:p>
        </p:txBody>
      </p:sp>
      <p:pic>
        <p:nvPicPr>
          <p:cNvPr id="3" name="Picture 2" descr="Img_4835Pavona maldivensi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11300"/>
            <a:ext cx="7543800" cy="51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130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Pavona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maldivensis</a:t>
            </a:r>
            <a:endParaRPr lang="en-US" sz="3200" dirty="0"/>
          </a:p>
        </p:txBody>
      </p:sp>
      <p:pic>
        <p:nvPicPr>
          <p:cNvPr id="3" name="Picture 2" descr="Img_4835Pavona maldivensi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11300"/>
            <a:ext cx="7543800" cy="51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45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10615"/>
            <a:ext cx="7620000" cy="5594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8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r>
              <a:rPr lang="en-US" sz="3200" i="1" dirty="0" err="1" smtClean="0"/>
              <a:t>Montipora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australiensis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10615"/>
            <a:ext cx="7620000" cy="5594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1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Pavona</a:t>
            </a:r>
            <a:r>
              <a:rPr lang="en-US" i="1" dirty="0" smtClean="0"/>
              <a:t> </a:t>
            </a:r>
            <a:r>
              <a:rPr lang="en-US" i="1" dirty="0" err="1" smtClean="0"/>
              <a:t>diffluens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43" y="958791"/>
            <a:ext cx="8524314" cy="58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15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dirty="0"/>
          </a:p>
        </p:txBody>
      </p:sp>
      <p:pic>
        <p:nvPicPr>
          <p:cNvPr id="3" name="Picture 2" descr="DSCN2253Pavona gigantea-0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1"/>
            <a:ext cx="6934200" cy="5154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370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Pavona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gigantea</a:t>
            </a:r>
            <a:endParaRPr lang="en-US" sz="3200" dirty="0"/>
          </a:p>
        </p:txBody>
      </p:sp>
      <p:pic>
        <p:nvPicPr>
          <p:cNvPr id="3" name="Picture 2" descr="DSCN2253Pavona gigantea-0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1"/>
            <a:ext cx="6934200" cy="5154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41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373178"/>
            <a:ext cx="8104994" cy="54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12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“</a:t>
            </a:r>
            <a:r>
              <a:rPr lang="en-US" i="1" dirty="0" smtClean="0"/>
              <a:t>Porites </a:t>
            </a:r>
            <a:r>
              <a:rPr lang="en-US" i="1" dirty="0" err="1" smtClean="0"/>
              <a:t>horizontalata</a:t>
            </a:r>
            <a:r>
              <a:rPr lang="en-US" i="1" dirty="0" smtClean="0"/>
              <a:t>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373178"/>
            <a:ext cx="8104994" cy="54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67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26478"/>
            <a:ext cx="7620000" cy="5602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012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Pavona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diffluens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26478"/>
            <a:ext cx="7620000" cy="5602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532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27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 descr="C:\Users\Owner\Pictures\Picasa\Exports\New Caledonia 2009\DSCN7473adjusted Anacropora spinos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02055"/>
            <a:ext cx="7772400" cy="5503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100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27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Anacropora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spinosa</a:t>
            </a:r>
            <a:endParaRPr lang="en-US" sz="3200" dirty="0"/>
          </a:p>
        </p:txBody>
      </p:sp>
      <p:pic>
        <p:nvPicPr>
          <p:cNvPr id="3" name="Picture 2" descr="C:\Users\Owner\Pictures\Picasa\Exports\New Caledonia 2009\DSCN7473adjusted Anacropora spinos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02055"/>
            <a:ext cx="7772400" cy="5503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577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01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 descr="C:\Users\Owner\Pictures\Picasa\Exports\New Caledonia 2009\DSCN7469 S15  adjusted Anacropora spinos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173162"/>
            <a:ext cx="7543799" cy="5532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24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01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Anacropora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spinosa</a:t>
            </a:r>
            <a:endParaRPr lang="en-US" sz="3200" dirty="0"/>
          </a:p>
        </p:txBody>
      </p:sp>
      <p:pic>
        <p:nvPicPr>
          <p:cNvPr id="3" name="Picture 2" descr="C:\Users\Owner\Pictures\Picasa\Exports\New Caledonia 2009\DSCN7469 S15  adjusted Anacropora spinos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173162"/>
            <a:ext cx="7543799" cy="5532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77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057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       </a:t>
            </a:r>
            <a:endParaRPr lang="en-US" sz="3200" i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06182"/>
            <a:ext cx="7315200" cy="54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60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59764"/>
            <a:ext cx="7597648" cy="56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16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Euphyllia</a:t>
            </a:r>
            <a:r>
              <a:rPr lang="en-US" i="1" dirty="0" smtClean="0"/>
              <a:t> </a:t>
            </a:r>
            <a:r>
              <a:rPr lang="en-US" i="1" dirty="0" err="1" smtClean="0"/>
              <a:t>glabrescens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59764"/>
            <a:ext cx="7597648" cy="56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76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3258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endParaRPr lang="en-US" sz="3200" dirty="0"/>
          </a:p>
        </p:txBody>
      </p:sp>
      <p:pic>
        <p:nvPicPr>
          <p:cNvPr id="3" name="Picture 2" descr="C:\Users\Owner\Pictures\Picasa\Exports\New Caledonia 2009\DSCN7440 S13 Anacropora puertogalerae adjust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161732"/>
            <a:ext cx="7696199" cy="5543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288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3258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r>
              <a:rPr lang="en-US" sz="3200" i="1" dirty="0" err="1" smtClean="0"/>
              <a:t>Anacropora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puertogalerae</a:t>
            </a:r>
            <a:endParaRPr lang="en-US" sz="3200" dirty="0"/>
          </a:p>
        </p:txBody>
      </p:sp>
      <p:pic>
        <p:nvPicPr>
          <p:cNvPr id="3" name="Picture 2" descr="C:\Users\Owner\Pictures\Picasa\Exports\New Caledonia 2009\DSCN7440 S13 Anacropora puertogalerae adjust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161732"/>
            <a:ext cx="7696199" cy="5543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603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71550"/>
            <a:ext cx="78486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03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Euphyllia</a:t>
            </a:r>
            <a:r>
              <a:rPr lang="en-US" i="1" dirty="0" smtClean="0"/>
              <a:t> </a:t>
            </a:r>
            <a:r>
              <a:rPr lang="en-US" i="1" dirty="0" err="1" smtClean="0"/>
              <a:t>glabrescens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71550"/>
            <a:ext cx="78486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3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i="1" dirty="0"/>
          </a:p>
        </p:txBody>
      </p:sp>
      <p:pic>
        <p:nvPicPr>
          <p:cNvPr id="3" name="Picture 2" descr="C:\Users\Owner\Pictures\Picasa\Exports\Picasa Export\IMG_2199-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37348"/>
            <a:ext cx="7772400" cy="5068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83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Pavona</a:t>
            </a:r>
            <a:r>
              <a:rPr lang="en-US" sz="3200" dirty="0" smtClean="0"/>
              <a:t> </a:t>
            </a:r>
            <a:r>
              <a:rPr lang="en-US" sz="3200" i="1" dirty="0" err="1" smtClean="0"/>
              <a:t>diffluens</a:t>
            </a:r>
            <a:endParaRPr lang="en-US" sz="3200" i="1" dirty="0"/>
          </a:p>
        </p:txBody>
      </p:sp>
      <p:pic>
        <p:nvPicPr>
          <p:cNvPr id="3" name="Picture 2" descr="C:\Users\Owner\Pictures\Picasa\Exports\Picasa Export\IMG_2199-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37348"/>
            <a:ext cx="7772400" cy="5068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245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2667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 descr="C:\Users\Owner\Pictures\Picasa\Exports\Pavona bipartita\IMG_6564Pavona bipartit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69670"/>
            <a:ext cx="7391400" cy="5383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611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2667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Pavona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bipartita</a:t>
            </a:r>
            <a:endParaRPr lang="en-US" sz="3200" dirty="0"/>
          </a:p>
        </p:txBody>
      </p:sp>
      <p:pic>
        <p:nvPicPr>
          <p:cNvPr id="3" name="Picture 2" descr="C:\Users\Owner\Pictures\Picasa\Exports\Pavona bipartita\IMG_6564Pavona bipartit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69670"/>
            <a:ext cx="7391400" cy="5383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98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057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       </a:t>
            </a:r>
            <a:r>
              <a:rPr lang="en-US" sz="3200" i="1" dirty="0" err="1" smtClean="0"/>
              <a:t>Seriatopora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aculeata</a:t>
            </a:r>
            <a:endParaRPr lang="en-US" sz="3200" i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06182"/>
            <a:ext cx="7315200" cy="54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15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 descr="DSCN2515Pavona explana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67130"/>
            <a:ext cx="7467600" cy="5690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46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Pavona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explanulata</a:t>
            </a:r>
            <a:endParaRPr lang="en-US" sz="3200" dirty="0"/>
          </a:p>
        </p:txBody>
      </p:sp>
      <p:pic>
        <p:nvPicPr>
          <p:cNvPr id="3" name="Picture 2" descr="DSCN2515Pavona explana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67130"/>
            <a:ext cx="7467600" cy="5690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44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9800" y="1757362"/>
            <a:ext cx="7924800" cy="4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16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Euphyllia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paradivisa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9800" y="1757362"/>
            <a:ext cx="7924800" cy="4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3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29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055370"/>
            <a:ext cx="7238999" cy="5726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229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29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Porites </a:t>
            </a:r>
            <a:r>
              <a:rPr lang="en-US" sz="3200" i="1" dirty="0" err="1" smtClean="0"/>
              <a:t>napopora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055370"/>
            <a:ext cx="7238999" cy="5726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554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dirty="0"/>
          </a:p>
        </p:txBody>
      </p:sp>
      <p:pic>
        <p:nvPicPr>
          <p:cNvPr id="3" name="Picture 2" descr="Seriatopora aculea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84605"/>
            <a:ext cx="7696200" cy="5344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19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Seriatopora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stellata</a:t>
            </a:r>
            <a:endParaRPr lang="en-US" sz="3200" dirty="0"/>
          </a:p>
        </p:txBody>
      </p:sp>
      <p:pic>
        <p:nvPicPr>
          <p:cNvPr id="3" name="Picture 2" descr="Seriatopora aculea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84605"/>
            <a:ext cx="7696200" cy="5344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2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1"/>
            <a:ext cx="7416800" cy="56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50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Euphyllia</a:t>
            </a:r>
            <a:r>
              <a:rPr lang="en-US" i="1" dirty="0" smtClean="0"/>
              <a:t> </a:t>
            </a:r>
            <a:r>
              <a:rPr lang="en-US" i="1" dirty="0" err="1" smtClean="0"/>
              <a:t>glabrescens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1"/>
            <a:ext cx="7416800" cy="56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37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412" y="1329707"/>
            <a:ext cx="8473176" cy="55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endParaRPr lang="en-US" sz="3200" i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6635"/>
            <a:ext cx="7391400" cy="5765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398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Porites </a:t>
            </a:r>
            <a:r>
              <a:rPr lang="en-US" sz="3200" i="1" dirty="0" err="1" smtClean="0"/>
              <a:t>napopora</a:t>
            </a:r>
            <a:endParaRPr lang="en-US" sz="3200" i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6635"/>
            <a:ext cx="7391400" cy="5765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1301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i="1" dirty="0"/>
          </a:p>
        </p:txBody>
      </p:sp>
      <p:pic>
        <p:nvPicPr>
          <p:cNvPr id="3" name="Picture 2" descr="Image result for euphyllia divi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64970"/>
            <a:ext cx="7315200" cy="5040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7828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Euphyllia</a:t>
            </a:r>
            <a:r>
              <a:rPr lang="en-US" sz="3200" i="1" dirty="0" smtClean="0"/>
              <a:t> </a:t>
            </a:r>
            <a:r>
              <a:rPr lang="en-US" sz="3200" i="1" dirty="0" err="1"/>
              <a:t>divisa</a:t>
            </a:r>
            <a:endParaRPr lang="en-US" sz="3200" i="1" dirty="0"/>
          </a:p>
        </p:txBody>
      </p:sp>
      <p:pic>
        <p:nvPicPr>
          <p:cNvPr id="3" name="Picture 2" descr="Image result for euphyllia divi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64970"/>
            <a:ext cx="7315200" cy="5040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401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777082"/>
            <a:ext cx="8107891" cy="6080918"/>
          </a:xfrm>
        </p:spPr>
      </p:pic>
    </p:spTree>
    <p:extLst>
      <p:ext uri="{BB962C8B-B14F-4D97-AF65-F5344CB8AC3E}">
        <p14:creationId xmlns:p14="http://schemas.microsoft.com/office/powerpoint/2010/main" val="39250017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Porites </a:t>
            </a:r>
            <a:r>
              <a:rPr lang="en-US" i="1" dirty="0" err="1" smtClean="0"/>
              <a:t>horizontallata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777082"/>
            <a:ext cx="8107891" cy="6080918"/>
          </a:xfrm>
        </p:spPr>
      </p:pic>
    </p:spTree>
    <p:extLst>
      <p:ext uri="{BB962C8B-B14F-4D97-AF65-F5344CB8AC3E}">
        <p14:creationId xmlns:p14="http://schemas.microsoft.com/office/powerpoint/2010/main" val="23340573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	</a:t>
            </a:r>
            <a:r>
              <a:rPr lang="en-US" i="1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909" y="1004455"/>
            <a:ext cx="6828183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7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	</a:t>
            </a:r>
            <a:r>
              <a:rPr lang="en-US" i="1" dirty="0" smtClean="0"/>
              <a:t>	</a:t>
            </a:r>
            <a:r>
              <a:rPr lang="en-US" i="1" dirty="0" err="1" smtClean="0"/>
              <a:t>Montipora</a:t>
            </a:r>
            <a:r>
              <a:rPr lang="en-US" i="1" dirty="0" smtClean="0"/>
              <a:t> </a:t>
            </a:r>
            <a:r>
              <a:rPr lang="en-US" i="1" dirty="0" err="1" smtClean="0"/>
              <a:t>australiensis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909" y="1004455"/>
            <a:ext cx="6828183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22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905" y="1417639"/>
            <a:ext cx="8050104" cy="5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Porites </a:t>
            </a:r>
            <a:r>
              <a:rPr lang="en-US" i="1" dirty="0" err="1" smtClean="0"/>
              <a:t>horizontalla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905" y="1417639"/>
            <a:ext cx="8050104" cy="5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“</a:t>
            </a:r>
            <a:r>
              <a:rPr lang="en-US" i="1" dirty="0" smtClean="0"/>
              <a:t>Porites </a:t>
            </a:r>
            <a:r>
              <a:rPr lang="en-US" i="1" dirty="0" err="1" smtClean="0"/>
              <a:t>horizontallata</a:t>
            </a:r>
            <a:r>
              <a:rPr lang="en-US" i="1" dirty="0" smtClean="0"/>
              <a:t>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412" y="1329707"/>
            <a:ext cx="8473176" cy="55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43000"/>
            <a:ext cx="5867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659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Montipora</a:t>
            </a:r>
            <a:r>
              <a:rPr lang="en-US" i="1" dirty="0" smtClean="0"/>
              <a:t> </a:t>
            </a:r>
            <a:r>
              <a:rPr lang="en-US" i="1" dirty="0" err="1" smtClean="0"/>
              <a:t>australiensis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43000"/>
            <a:ext cx="5867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32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64674" y="-394200"/>
            <a:ext cx="7239000" cy="53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6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76500" y="868544"/>
            <a:ext cx="7239000" cy="53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</Words>
  <Application>Microsoft Office PowerPoint</Application>
  <PresentationFormat>Widescreen</PresentationFormat>
  <Paragraphs>69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Non-Acropora, non-Isopora Practice Module</vt:lpstr>
      <vt:lpstr>PowerPoint Presentation</vt:lpstr>
      <vt:lpstr>  Pavona diffluens</vt:lpstr>
      <vt:lpstr>          </vt:lpstr>
      <vt:lpstr>          Seriatopora aculeata</vt:lpstr>
      <vt:lpstr>  </vt:lpstr>
      <vt:lpstr>  “Porites horizontallata”</vt:lpstr>
      <vt:lpstr>PowerPoint Presentation</vt:lpstr>
      <vt:lpstr>PowerPoint Presentation</vt:lpstr>
      <vt:lpstr>   </vt:lpstr>
      <vt:lpstr>   Euphyllia paradivisa</vt:lpstr>
      <vt:lpstr>   </vt:lpstr>
      <vt:lpstr>   Seriatopora hystrix</vt:lpstr>
      <vt:lpstr>   </vt:lpstr>
      <vt:lpstr>    Pavona diffluens</vt:lpstr>
      <vt:lpstr>   </vt:lpstr>
      <vt:lpstr>   Seriatopora aculeata</vt:lpstr>
      <vt:lpstr>    </vt:lpstr>
      <vt:lpstr>    Pavona diffluens</vt:lpstr>
      <vt:lpstr>  </vt:lpstr>
      <vt:lpstr>  Euphyllia glabrescens</vt:lpstr>
      <vt:lpstr>  </vt:lpstr>
      <vt:lpstr>  Pavona diffluens</vt:lpstr>
      <vt:lpstr>   </vt:lpstr>
      <vt:lpstr>   Euphyllia paradivisa</vt:lpstr>
      <vt:lpstr>    </vt:lpstr>
      <vt:lpstr>    Pavona maldivensis</vt:lpstr>
      <vt:lpstr>  </vt:lpstr>
      <vt:lpstr>  Montipora australiensis</vt:lpstr>
      <vt:lpstr>    </vt:lpstr>
      <vt:lpstr>    Pavona gigantea</vt:lpstr>
      <vt:lpstr>  </vt:lpstr>
      <vt:lpstr>  “Porites horizontalata”</vt:lpstr>
      <vt:lpstr>   </vt:lpstr>
      <vt:lpstr>   Pavona diffluens</vt:lpstr>
      <vt:lpstr>   </vt:lpstr>
      <vt:lpstr>   Anacropora spinosa</vt:lpstr>
      <vt:lpstr>   </vt:lpstr>
      <vt:lpstr>   Anacropora spinosa</vt:lpstr>
      <vt:lpstr>  </vt:lpstr>
      <vt:lpstr>  Euphyllia glabrescens</vt:lpstr>
      <vt:lpstr>  </vt:lpstr>
      <vt:lpstr>  Anacropora puertogalerae</vt:lpstr>
      <vt:lpstr>  </vt:lpstr>
      <vt:lpstr>  Euphyllia glabrescens</vt:lpstr>
      <vt:lpstr>    </vt:lpstr>
      <vt:lpstr>    Pavona diffluens</vt:lpstr>
      <vt:lpstr>   </vt:lpstr>
      <vt:lpstr>   Pavona bipartita</vt:lpstr>
      <vt:lpstr>   </vt:lpstr>
      <vt:lpstr>   Pavona explanulata</vt:lpstr>
      <vt:lpstr>    </vt:lpstr>
      <vt:lpstr>    Euphyllia paradivisa</vt:lpstr>
      <vt:lpstr>   </vt:lpstr>
      <vt:lpstr>   Porites napopora</vt:lpstr>
      <vt:lpstr>    </vt:lpstr>
      <vt:lpstr>    Seriatopora stellata</vt:lpstr>
      <vt:lpstr>  </vt:lpstr>
      <vt:lpstr>  Euphyllia glabrescens</vt:lpstr>
      <vt:lpstr>   </vt:lpstr>
      <vt:lpstr>   Porites napopora</vt:lpstr>
      <vt:lpstr>    </vt:lpstr>
      <vt:lpstr>    Euphyllia divisa</vt:lpstr>
      <vt:lpstr>  </vt:lpstr>
      <vt:lpstr>  Porites horizontallata</vt:lpstr>
      <vt:lpstr>  </vt:lpstr>
      <vt:lpstr>  Montipora australiensis</vt:lpstr>
      <vt:lpstr>  </vt:lpstr>
      <vt:lpstr>  Porites horizontalla</vt:lpstr>
      <vt:lpstr> </vt:lpstr>
      <vt:lpstr>  Montipora australiensis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Non-Acropora, non-Isopora Practice Module</dc:title>
  <dc:creator>dell</dc:creator>
  <cp:lastModifiedBy>dell</cp:lastModifiedBy>
  <cp:revision>7</cp:revision>
  <dcterms:created xsi:type="dcterms:W3CDTF">2018-12-16T22:07:51Z</dcterms:created>
  <dcterms:modified xsi:type="dcterms:W3CDTF">2018-12-16T23:31:03Z</dcterms:modified>
</cp:coreProperties>
</file>